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71" r:id="rId3"/>
    <p:sldId id="272" r:id="rId4"/>
    <p:sldId id="273" r:id="rId5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576" y="102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4923A9-8061-48BD-A633-08AEE3D542E2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NL"/>
        </a:p>
      </dgm:t>
    </dgm:pt>
    <dgm:pt modelId="{55E97EA7-1E17-4A64-B151-FCBAD3AE2624}">
      <dgm:prSet phldrT="[Tekst]" phldr="0"/>
      <dgm:spPr/>
      <dgm:t>
        <a:bodyPr/>
        <a:lstStyle/>
        <a:p>
          <a:r>
            <a:rPr lang="nl-BE" dirty="0"/>
            <a:t>7 Plaatsen</a:t>
          </a:r>
          <a:endParaRPr lang="nl-NL" dirty="0"/>
        </a:p>
      </dgm:t>
    </dgm:pt>
    <dgm:pt modelId="{1BF10BC5-CDEB-49F2-B4CF-00AD7ABB1E45}" type="parTrans" cxnId="{D8E9455E-A6D6-45E4-BC60-E2E9E0AB055B}">
      <dgm:prSet/>
      <dgm:spPr/>
      <dgm:t>
        <a:bodyPr/>
        <a:lstStyle/>
        <a:p>
          <a:endParaRPr lang="nl-NL"/>
        </a:p>
      </dgm:t>
    </dgm:pt>
    <dgm:pt modelId="{F31B5406-53F3-4FBE-8BFC-D1B8F49E2AD3}" type="sibTrans" cxnId="{D8E9455E-A6D6-45E4-BC60-E2E9E0AB055B}">
      <dgm:prSet/>
      <dgm:spPr/>
      <dgm:t>
        <a:bodyPr/>
        <a:lstStyle/>
        <a:p>
          <a:endParaRPr lang="nl-NL"/>
        </a:p>
      </dgm:t>
    </dgm:pt>
    <dgm:pt modelId="{08D070F7-66DA-4990-A259-EF6827FE5DE1}">
      <dgm:prSet phldrT="[Tekst]" phldr="0"/>
      <dgm:spPr/>
      <dgm:t>
        <a:bodyPr/>
        <a:lstStyle/>
        <a:p>
          <a:r>
            <a:rPr lang="nl-BE" dirty="0"/>
            <a:t>1-2Kor</a:t>
          </a:r>
          <a:endParaRPr lang="nl-NL" dirty="0"/>
        </a:p>
      </dgm:t>
    </dgm:pt>
    <dgm:pt modelId="{E879A479-3CF4-4B77-9AB5-F2EF3735EE28}" type="parTrans" cxnId="{31314029-C3EF-4C75-B862-4E5C1BB520B4}">
      <dgm:prSet/>
      <dgm:spPr/>
      <dgm:t>
        <a:bodyPr/>
        <a:lstStyle/>
        <a:p>
          <a:endParaRPr lang="nl-NL"/>
        </a:p>
      </dgm:t>
    </dgm:pt>
    <dgm:pt modelId="{3C57EAC6-6C94-4325-A2D3-6B2DD635F326}" type="sibTrans" cxnId="{31314029-C3EF-4C75-B862-4E5C1BB520B4}">
      <dgm:prSet/>
      <dgm:spPr/>
      <dgm:t>
        <a:bodyPr/>
        <a:lstStyle/>
        <a:p>
          <a:endParaRPr lang="nl-NL"/>
        </a:p>
      </dgm:t>
    </dgm:pt>
    <dgm:pt modelId="{84B2D89A-D08C-4533-B9BD-A5E933DB0966}">
      <dgm:prSet phldrT="[Tekst]" phldr="0"/>
      <dgm:spPr/>
      <dgm:t>
        <a:bodyPr/>
        <a:lstStyle/>
        <a:p>
          <a:r>
            <a:rPr lang="nl-BE" dirty="0"/>
            <a:t>Gal</a:t>
          </a:r>
          <a:endParaRPr lang="nl-NL" dirty="0"/>
        </a:p>
      </dgm:t>
    </dgm:pt>
    <dgm:pt modelId="{77116F17-5E70-4FD1-A66B-F26C69C3DDCD}" type="parTrans" cxnId="{568BAC59-C7C6-4E1B-9307-4C3E349A59C6}">
      <dgm:prSet/>
      <dgm:spPr/>
      <dgm:t>
        <a:bodyPr/>
        <a:lstStyle/>
        <a:p>
          <a:endParaRPr lang="nl-NL"/>
        </a:p>
      </dgm:t>
    </dgm:pt>
    <dgm:pt modelId="{42DBDC7F-2E7A-4AE5-B523-7EF18DDC6699}" type="sibTrans" cxnId="{568BAC59-C7C6-4E1B-9307-4C3E349A59C6}">
      <dgm:prSet/>
      <dgm:spPr/>
      <dgm:t>
        <a:bodyPr/>
        <a:lstStyle/>
        <a:p>
          <a:endParaRPr lang="nl-NL"/>
        </a:p>
      </dgm:t>
    </dgm:pt>
    <dgm:pt modelId="{66A4E722-67E9-48A3-89F5-2D210CCE218B}">
      <dgm:prSet phldrT="[Tekst]" phldr="0"/>
      <dgm:spPr/>
      <dgm:t>
        <a:bodyPr/>
        <a:lstStyle/>
        <a:p>
          <a:r>
            <a:rPr lang="nl-BE" dirty="0" err="1"/>
            <a:t>Ef</a:t>
          </a:r>
          <a:endParaRPr lang="nl-NL" dirty="0"/>
        </a:p>
      </dgm:t>
    </dgm:pt>
    <dgm:pt modelId="{9849632D-B729-405C-B3B1-683C29EF4F17}" type="parTrans" cxnId="{1067F4EB-64A5-4023-90BB-0D4730EC7994}">
      <dgm:prSet/>
      <dgm:spPr/>
      <dgm:t>
        <a:bodyPr/>
        <a:lstStyle/>
        <a:p>
          <a:endParaRPr lang="nl-NL"/>
        </a:p>
      </dgm:t>
    </dgm:pt>
    <dgm:pt modelId="{B93BDDA6-C0F1-4036-AE6A-5C7643ACC524}" type="sibTrans" cxnId="{1067F4EB-64A5-4023-90BB-0D4730EC7994}">
      <dgm:prSet/>
      <dgm:spPr/>
      <dgm:t>
        <a:bodyPr/>
        <a:lstStyle/>
        <a:p>
          <a:endParaRPr lang="nl-NL"/>
        </a:p>
      </dgm:t>
    </dgm:pt>
    <dgm:pt modelId="{7B8EFFE9-4F4D-44B8-BF0A-A11B3608C896}">
      <dgm:prSet phldrT="[Tekst]" phldr="0"/>
      <dgm:spPr/>
      <dgm:t>
        <a:bodyPr/>
        <a:lstStyle/>
        <a:p>
          <a:r>
            <a:rPr lang="nl-BE" dirty="0"/>
            <a:t>Fil</a:t>
          </a:r>
          <a:endParaRPr lang="nl-NL" dirty="0"/>
        </a:p>
      </dgm:t>
    </dgm:pt>
    <dgm:pt modelId="{783D0B80-C02F-4537-831D-9C82E24CDE95}" type="parTrans" cxnId="{8A5BE96E-54DA-4469-A813-2EC88C79C285}">
      <dgm:prSet/>
      <dgm:spPr/>
      <dgm:t>
        <a:bodyPr/>
        <a:lstStyle/>
        <a:p>
          <a:endParaRPr lang="nl-NL"/>
        </a:p>
      </dgm:t>
    </dgm:pt>
    <dgm:pt modelId="{15F69C88-4BEA-4D66-BB34-9623664CC49B}" type="sibTrans" cxnId="{8A5BE96E-54DA-4469-A813-2EC88C79C285}">
      <dgm:prSet/>
      <dgm:spPr/>
      <dgm:t>
        <a:bodyPr/>
        <a:lstStyle/>
        <a:p>
          <a:endParaRPr lang="nl-NL"/>
        </a:p>
      </dgm:t>
    </dgm:pt>
    <dgm:pt modelId="{E36EE8B9-30BC-4C1B-9328-033551B70417}">
      <dgm:prSet phldrT="[Tekst]" phldr="0"/>
      <dgm:spPr/>
      <dgm:t>
        <a:bodyPr/>
        <a:lstStyle/>
        <a:p>
          <a:r>
            <a:rPr lang="nl-BE" dirty="0"/>
            <a:t>Kol</a:t>
          </a:r>
          <a:endParaRPr lang="nl-NL" dirty="0"/>
        </a:p>
      </dgm:t>
    </dgm:pt>
    <dgm:pt modelId="{3CE3C760-AD95-4D83-970C-733DB9E46CD1}" type="parTrans" cxnId="{581D7B69-C9FD-4C48-A6C3-2B439D48DA0B}">
      <dgm:prSet/>
      <dgm:spPr/>
      <dgm:t>
        <a:bodyPr/>
        <a:lstStyle/>
        <a:p>
          <a:endParaRPr lang="nl-NL"/>
        </a:p>
      </dgm:t>
    </dgm:pt>
    <dgm:pt modelId="{5AF24B99-3993-46E3-9F7C-67ACD695F035}" type="sibTrans" cxnId="{581D7B69-C9FD-4C48-A6C3-2B439D48DA0B}">
      <dgm:prSet/>
      <dgm:spPr/>
      <dgm:t>
        <a:bodyPr/>
        <a:lstStyle/>
        <a:p>
          <a:endParaRPr lang="nl-NL"/>
        </a:p>
      </dgm:t>
    </dgm:pt>
    <dgm:pt modelId="{2F88812C-FC3C-444C-B015-F2EC9C00A543}">
      <dgm:prSet phldrT="[Tekst]" phldr="0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l-BE" dirty="0"/>
            <a:t>1-2Tes</a:t>
          </a:r>
          <a:endParaRPr lang="nl-NL" dirty="0"/>
        </a:p>
      </dgm:t>
    </dgm:pt>
    <dgm:pt modelId="{25E98C19-32E1-4C13-BBC9-6DC8E4D09454}" type="parTrans" cxnId="{8830774D-9EC6-4552-A6F6-9132866A4E29}">
      <dgm:prSet/>
      <dgm:spPr/>
      <dgm:t>
        <a:bodyPr/>
        <a:lstStyle/>
        <a:p>
          <a:endParaRPr lang="nl-NL"/>
        </a:p>
      </dgm:t>
    </dgm:pt>
    <dgm:pt modelId="{EAD5E92A-B106-4660-BE08-1F224359645F}" type="sibTrans" cxnId="{8830774D-9EC6-4552-A6F6-9132866A4E29}">
      <dgm:prSet/>
      <dgm:spPr/>
      <dgm:t>
        <a:bodyPr/>
        <a:lstStyle/>
        <a:p>
          <a:endParaRPr lang="nl-NL"/>
        </a:p>
      </dgm:t>
    </dgm:pt>
    <dgm:pt modelId="{E97263D1-544B-4ACE-9DFA-E622986C6BB7}">
      <dgm:prSet phldrT="[Tekst]" phldr="0"/>
      <dgm:spPr/>
      <dgm:t>
        <a:bodyPr/>
        <a:lstStyle/>
        <a:p>
          <a:r>
            <a:rPr lang="nl-BE" dirty="0"/>
            <a:t>Rom</a:t>
          </a:r>
          <a:endParaRPr lang="nl-NL" dirty="0"/>
        </a:p>
      </dgm:t>
    </dgm:pt>
    <dgm:pt modelId="{CED86BC2-CB29-42A0-950E-2AAADF1D67FD}" type="parTrans" cxnId="{42D26745-0A7E-4207-AE21-99B6B8DB497C}">
      <dgm:prSet/>
      <dgm:spPr/>
      <dgm:t>
        <a:bodyPr/>
        <a:lstStyle/>
        <a:p>
          <a:endParaRPr lang="nl-NL"/>
        </a:p>
      </dgm:t>
    </dgm:pt>
    <dgm:pt modelId="{3A613575-2C38-473C-BF75-F906F17F6CA9}" type="sibTrans" cxnId="{42D26745-0A7E-4207-AE21-99B6B8DB497C}">
      <dgm:prSet/>
      <dgm:spPr/>
      <dgm:t>
        <a:bodyPr/>
        <a:lstStyle/>
        <a:p>
          <a:endParaRPr lang="nl-NL"/>
        </a:p>
      </dgm:t>
    </dgm:pt>
    <dgm:pt modelId="{73EDD1AA-78A6-4E7A-A7DF-A1BB60A8E931}">
      <dgm:prSet phldrT="[Tekst]" phldr="0"/>
      <dgm:spPr/>
      <dgm:t>
        <a:bodyPr/>
        <a:lstStyle/>
        <a:p>
          <a:r>
            <a:rPr lang="nl-BE" dirty="0"/>
            <a:t>Heb</a:t>
          </a:r>
          <a:endParaRPr lang="nl-NL" dirty="0"/>
        </a:p>
      </dgm:t>
    </dgm:pt>
    <dgm:pt modelId="{3AF31219-FEB9-469D-B076-BAE6CD11AFCF}" type="parTrans" cxnId="{5BA9F7F5-485D-4E20-9A8C-69EE9A4D18C2}">
      <dgm:prSet/>
      <dgm:spPr/>
      <dgm:t>
        <a:bodyPr/>
        <a:lstStyle/>
        <a:p>
          <a:endParaRPr lang="nl-NL"/>
        </a:p>
      </dgm:t>
    </dgm:pt>
    <dgm:pt modelId="{2C5792CA-6F9A-40B3-B410-69DEDE905ED5}" type="sibTrans" cxnId="{5BA9F7F5-485D-4E20-9A8C-69EE9A4D18C2}">
      <dgm:prSet/>
      <dgm:spPr/>
      <dgm:t>
        <a:bodyPr/>
        <a:lstStyle/>
        <a:p>
          <a:endParaRPr lang="nl-NL"/>
        </a:p>
      </dgm:t>
    </dgm:pt>
    <dgm:pt modelId="{7605833A-BAFE-45A0-8C52-A305203F5CE5}">
      <dgm:prSet phldrT="[Tekst]" phldr="0"/>
      <dgm:spPr/>
      <dgm:t>
        <a:bodyPr/>
        <a:lstStyle/>
        <a:p>
          <a:r>
            <a:rPr lang="nl-BE" dirty="0"/>
            <a:t>4 Personen</a:t>
          </a:r>
          <a:endParaRPr lang="nl-NL" dirty="0"/>
        </a:p>
      </dgm:t>
    </dgm:pt>
    <dgm:pt modelId="{29A83892-E399-42B9-B93C-CFDB47AEFF29}" type="parTrans" cxnId="{5F514BE6-FFCC-4815-8FB1-A8C294798E42}">
      <dgm:prSet/>
      <dgm:spPr/>
      <dgm:t>
        <a:bodyPr/>
        <a:lstStyle/>
        <a:p>
          <a:endParaRPr lang="nl-NL"/>
        </a:p>
      </dgm:t>
    </dgm:pt>
    <dgm:pt modelId="{3C85F3BC-464B-4641-8A03-2C1B9EBE11E4}" type="sibTrans" cxnId="{5F514BE6-FFCC-4815-8FB1-A8C294798E42}">
      <dgm:prSet/>
      <dgm:spPr/>
      <dgm:t>
        <a:bodyPr/>
        <a:lstStyle/>
        <a:p>
          <a:endParaRPr lang="nl-NL"/>
        </a:p>
      </dgm:t>
    </dgm:pt>
    <dgm:pt modelId="{47E54DF1-1FEB-4D0A-808A-0251EEE38C43}">
      <dgm:prSet phldrT="[Tekst]" phldr="0"/>
      <dgm:spPr/>
      <dgm:t>
        <a:bodyPr/>
        <a:lstStyle/>
        <a:p>
          <a:r>
            <a:rPr lang="nl-BE"/>
            <a:t>1Tim</a:t>
          </a:r>
          <a:endParaRPr lang="nl-NL" dirty="0"/>
        </a:p>
      </dgm:t>
    </dgm:pt>
    <dgm:pt modelId="{2FD2654A-C152-4D79-BC2D-55F449BB432E}" type="parTrans" cxnId="{7C07A228-DFC8-4A10-A8C0-BB3DCA50E141}">
      <dgm:prSet/>
      <dgm:spPr/>
      <dgm:t>
        <a:bodyPr/>
        <a:lstStyle/>
        <a:p>
          <a:endParaRPr lang="nl-NL"/>
        </a:p>
      </dgm:t>
    </dgm:pt>
    <dgm:pt modelId="{80322D0F-949B-4B8B-8045-0574AD1862DE}" type="sibTrans" cxnId="{7C07A228-DFC8-4A10-A8C0-BB3DCA50E141}">
      <dgm:prSet/>
      <dgm:spPr/>
      <dgm:t>
        <a:bodyPr/>
        <a:lstStyle/>
        <a:p>
          <a:endParaRPr lang="nl-NL"/>
        </a:p>
      </dgm:t>
    </dgm:pt>
    <dgm:pt modelId="{2EECD78F-DCF0-4014-BE68-F66232224D14}">
      <dgm:prSet phldrT="[Tekst]" phldr="0"/>
      <dgm:spPr/>
      <dgm:t>
        <a:bodyPr/>
        <a:lstStyle/>
        <a:p>
          <a:r>
            <a:rPr lang="nl-BE"/>
            <a:t>2Tim</a:t>
          </a:r>
          <a:endParaRPr lang="nl-NL" dirty="0"/>
        </a:p>
      </dgm:t>
    </dgm:pt>
    <dgm:pt modelId="{83AC780B-404F-4467-8FB0-7A89716ECC54}" type="parTrans" cxnId="{39AFDD55-A0F3-4F46-A926-9359CF011954}">
      <dgm:prSet/>
      <dgm:spPr/>
      <dgm:t>
        <a:bodyPr/>
        <a:lstStyle/>
        <a:p>
          <a:endParaRPr lang="nl-NL"/>
        </a:p>
      </dgm:t>
    </dgm:pt>
    <dgm:pt modelId="{8B136307-AEFC-40EC-B016-9154FA11F9CC}" type="sibTrans" cxnId="{39AFDD55-A0F3-4F46-A926-9359CF011954}">
      <dgm:prSet/>
      <dgm:spPr/>
      <dgm:t>
        <a:bodyPr/>
        <a:lstStyle/>
        <a:p>
          <a:endParaRPr lang="nl-NL"/>
        </a:p>
      </dgm:t>
    </dgm:pt>
    <dgm:pt modelId="{BBD0598A-EB82-4F7B-826D-7CB3802D4F24}">
      <dgm:prSet phldrT="[Tekst]" phldr="0"/>
      <dgm:spPr/>
      <dgm:t>
        <a:bodyPr/>
        <a:lstStyle/>
        <a:p>
          <a:r>
            <a:rPr lang="nl-BE"/>
            <a:t>Tit</a:t>
          </a:r>
          <a:endParaRPr lang="nl-NL" dirty="0"/>
        </a:p>
      </dgm:t>
    </dgm:pt>
    <dgm:pt modelId="{3C869282-E768-4A7E-8CDC-BBC410F882EA}" type="parTrans" cxnId="{9FF5D2C2-F569-4936-9887-61B0A9599ABB}">
      <dgm:prSet/>
      <dgm:spPr/>
      <dgm:t>
        <a:bodyPr/>
        <a:lstStyle/>
        <a:p>
          <a:endParaRPr lang="nl-NL"/>
        </a:p>
      </dgm:t>
    </dgm:pt>
    <dgm:pt modelId="{CA41F84C-F5A0-462C-831D-3AB62026EC33}" type="sibTrans" cxnId="{9FF5D2C2-F569-4936-9887-61B0A9599ABB}">
      <dgm:prSet/>
      <dgm:spPr/>
      <dgm:t>
        <a:bodyPr/>
        <a:lstStyle/>
        <a:p>
          <a:endParaRPr lang="nl-NL"/>
        </a:p>
      </dgm:t>
    </dgm:pt>
    <dgm:pt modelId="{CF2C43DE-2F1F-4A73-84DB-144763E630CE}">
      <dgm:prSet phldrT="[Tekst]" phldr="0"/>
      <dgm:spPr/>
      <dgm:t>
        <a:bodyPr/>
        <a:lstStyle/>
        <a:p>
          <a:r>
            <a:rPr lang="nl-BE"/>
            <a:t>Film</a:t>
          </a:r>
          <a:endParaRPr lang="nl-NL" dirty="0"/>
        </a:p>
      </dgm:t>
    </dgm:pt>
    <dgm:pt modelId="{7ADB37CA-4C3D-47A4-AD1B-EC0C2E71B010}" type="parTrans" cxnId="{A2B58063-EC36-4A8D-840A-5B866FF70908}">
      <dgm:prSet/>
      <dgm:spPr/>
      <dgm:t>
        <a:bodyPr/>
        <a:lstStyle/>
        <a:p>
          <a:endParaRPr lang="nl-NL"/>
        </a:p>
      </dgm:t>
    </dgm:pt>
    <dgm:pt modelId="{4B832F0D-17B9-4D6F-A743-0F1DB813379A}" type="sibTrans" cxnId="{A2B58063-EC36-4A8D-840A-5B866FF70908}">
      <dgm:prSet/>
      <dgm:spPr/>
      <dgm:t>
        <a:bodyPr/>
        <a:lstStyle/>
        <a:p>
          <a:endParaRPr lang="nl-NL"/>
        </a:p>
      </dgm:t>
    </dgm:pt>
    <dgm:pt modelId="{F111034F-0A94-4605-BD98-B36BCEB2AB05}">
      <dgm:prSet phldrT="[Tekst]" phldr="0"/>
      <dgm:spPr/>
      <dgm:t>
        <a:bodyPr/>
        <a:lstStyle/>
        <a:p>
          <a:r>
            <a:rPr lang="nl-BE" dirty="0"/>
            <a:t>Op</a:t>
          </a:r>
          <a:endParaRPr lang="nl-NL" dirty="0"/>
        </a:p>
      </dgm:t>
    </dgm:pt>
    <dgm:pt modelId="{2EE6540A-87DD-43FF-913C-226A61E03BD1}" type="parTrans" cxnId="{DAB16DE8-9118-4965-B5D5-F9362AF840F8}">
      <dgm:prSet/>
      <dgm:spPr/>
      <dgm:t>
        <a:bodyPr/>
        <a:lstStyle/>
        <a:p>
          <a:endParaRPr lang="nl-NL"/>
        </a:p>
      </dgm:t>
    </dgm:pt>
    <dgm:pt modelId="{394D5385-B2DA-445C-8864-4D18155884FC}" type="sibTrans" cxnId="{DAB16DE8-9118-4965-B5D5-F9362AF840F8}">
      <dgm:prSet/>
      <dgm:spPr/>
      <dgm:t>
        <a:bodyPr/>
        <a:lstStyle/>
        <a:p>
          <a:endParaRPr lang="nl-NL"/>
        </a:p>
      </dgm:t>
    </dgm:pt>
    <dgm:pt modelId="{5D5C6E2B-077F-4DA7-BC1C-9755775613E9}" type="pres">
      <dgm:prSet presAssocID="{AB4923A9-8061-48BD-A633-08AEE3D542E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91479BB-1488-4D81-824E-50DE16BC3B9E}" type="pres">
      <dgm:prSet presAssocID="{55E97EA7-1E17-4A64-B151-FCBAD3AE2624}" presName="vertOne" presStyleCnt="0"/>
      <dgm:spPr/>
    </dgm:pt>
    <dgm:pt modelId="{C8504A4A-5DBE-40D5-80E5-64BD1FA35177}" type="pres">
      <dgm:prSet presAssocID="{55E97EA7-1E17-4A64-B151-FCBAD3AE2624}" presName="txOne" presStyleLbl="node0" presStyleIdx="0" presStyleCnt="4">
        <dgm:presLayoutVars>
          <dgm:chPref val="3"/>
        </dgm:presLayoutVars>
      </dgm:prSet>
      <dgm:spPr/>
    </dgm:pt>
    <dgm:pt modelId="{6B73A49C-AD44-4BBC-9D42-8E37FDAA460B}" type="pres">
      <dgm:prSet presAssocID="{55E97EA7-1E17-4A64-B151-FCBAD3AE2624}" presName="parTransOne" presStyleCnt="0"/>
      <dgm:spPr/>
    </dgm:pt>
    <dgm:pt modelId="{167A9421-9DB1-4D20-A507-5771918D3F83}" type="pres">
      <dgm:prSet presAssocID="{55E97EA7-1E17-4A64-B151-FCBAD3AE2624}" presName="horzOne" presStyleCnt="0"/>
      <dgm:spPr/>
    </dgm:pt>
    <dgm:pt modelId="{A4F33376-3CFA-4368-920A-368A451E87AA}" type="pres">
      <dgm:prSet presAssocID="{E97263D1-544B-4ACE-9DFA-E622986C6BB7}" presName="vertTwo" presStyleCnt="0"/>
      <dgm:spPr/>
    </dgm:pt>
    <dgm:pt modelId="{551D1648-4AA9-4160-8237-7CEDFB4BC520}" type="pres">
      <dgm:prSet presAssocID="{E97263D1-544B-4ACE-9DFA-E622986C6BB7}" presName="txTwo" presStyleLbl="node2" presStyleIdx="0" presStyleCnt="11">
        <dgm:presLayoutVars>
          <dgm:chPref val="3"/>
        </dgm:presLayoutVars>
      </dgm:prSet>
      <dgm:spPr/>
    </dgm:pt>
    <dgm:pt modelId="{3A91F37E-6F74-4B59-B951-0F27314A0894}" type="pres">
      <dgm:prSet presAssocID="{E97263D1-544B-4ACE-9DFA-E622986C6BB7}" presName="horzTwo" presStyleCnt="0"/>
      <dgm:spPr/>
    </dgm:pt>
    <dgm:pt modelId="{B8E606ED-5D00-4430-96F7-0B693D8892E8}" type="pres">
      <dgm:prSet presAssocID="{3A613575-2C38-473C-BF75-F906F17F6CA9}" presName="sibSpaceTwo" presStyleCnt="0"/>
      <dgm:spPr/>
    </dgm:pt>
    <dgm:pt modelId="{07995E6D-33FE-465D-A45B-30FE5DA82E1E}" type="pres">
      <dgm:prSet presAssocID="{08D070F7-66DA-4990-A259-EF6827FE5DE1}" presName="vertTwo" presStyleCnt="0"/>
      <dgm:spPr/>
    </dgm:pt>
    <dgm:pt modelId="{10945EE3-42AB-49F2-8BA0-9076BB60BDB8}" type="pres">
      <dgm:prSet presAssocID="{08D070F7-66DA-4990-A259-EF6827FE5DE1}" presName="txTwo" presStyleLbl="node2" presStyleIdx="1" presStyleCnt="11">
        <dgm:presLayoutVars>
          <dgm:chPref val="3"/>
        </dgm:presLayoutVars>
      </dgm:prSet>
      <dgm:spPr/>
    </dgm:pt>
    <dgm:pt modelId="{746FB6F0-43B1-42E9-9818-D68316BD71B7}" type="pres">
      <dgm:prSet presAssocID="{08D070F7-66DA-4990-A259-EF6827FE5DE1}" presName="horzTwo" presStyleCnt="0"/>
      <dgm:spPr/>
    </dgm:pt>
    <dgm:pt modelId="{0272E6C6-DF54-4C8B-908B-BC3D0FE55FDC}" type="pres">
      <dgm:prSet presAssocID="{3C57EAC6-6C94-4325-A2D3-6B2DD635F326}" presName="sibSpaceTwo" presStyleCnt="0"/>
      <dgm:spPr/>
    </dgm:pt>
    <dgm:pt modelId="{0F63AD95-4B91-4246-8DC9-DD6A43632EEC}" type="pres">
      <dgm:prSet presAssocID="{84B2D89A-D08C-4533-B9BD-A5E933DB0966}" presName="vertTwo" presStyleCnt="0"/>
      <dgm:spPr/>
    </dgm:pt>
    <dgm:pt modelId="{9FE5FFD3-FA33-419E-8C73-ACEAB0036A5D}" type="pres">
      <dgm:prSet presAssocID="{84B2D89A-D08C-4533-B9BD-A5E933DB0966}" presName="txTwo" presStyleLbl="node2" presStyleIdx="2" presStyleCnt="11">
        <dgm:presLayoutVars>
          <dgm:chPref val="3"/>
        </dgm:presLayoutVars>
      </dgm:prSet>
      <dgm:spPr/>
    </dgm:pt>
    <dgm:pt modelId="{8A17B72C-A8A1-498D-8949-2472F64DCB11}" type="pres">
      <dgm:prSet presAssocID="{84B2D89A-D08C-4533-B9BD-A5E933DB0966}" presName="horzTwo" presStyleCnt="0"/>
      <dgm:spPr/>
    </dgm:pt>
    <dgm:pt modelId="{BEC237E3-EEFE-4F66-8301-C7C100F931CA}" type="pres">
      <dgm:prSet presAssocID="{42DBDC7F-2E7A-4AE5-B523-7EF18DDC6699}" presName="sibSpaceTwo" presStyleCnt="0"/>
      <dgm:spPr/>
    </dgm:pt>
    <dgm:pt modelId="{86209D2C-88FB-4ECE-B8DA-C9A152E9ADC8}" type="pres">
      <dgm:prSet presAssocID="{66A4E722-67E9-48A3-89F5-2D210CCE218B}" presName="vertTwo" presStyleCnt="0"/>
      <dgm:spPr/>
    </dgm:pt>
    <dgm:pt modelId="{84460553-61F6-4B51-A7E8-DBFE93971EDF}" type="pres">
      <dgm:prSet presAssocID="{66A4E722-67E9-48A3-89F5-2D210CCE218B}" presName="txTwo" presStyleLbl="node2" presStyleIdx="3" presStyleCnt="11">
        <dgm:presLayoutVars>
          <dgm:chPref val="3"/>
        </dgm:presLayoutVars>
      </dgm:prSet>
      <dgm:spPr/>
    </dgm:pt>
    <dgm:pt modelId="{DAE5A7FC-2C53-493D-B326-34DF70BDF48C}" type="pres">
      <dgm:prSet presAssocID="{66A4E722-67E9-48A3-89F5-2D210CCE218B}" presName="horzTwo" presStyleCnt="0"/>
      <dgm:spPr/>
    </dgm:pt>
    <dgm:pt modelId="{A7BA8573-DD3B-42B2-A9BE-446C2736DBFF}" type="pres">
      <dgm:prSet presAssocID="{B93BDDA6-C0F1-4036-AE6A-5C7643ACC524}" presName="sibSpaceTwo" presStyleCnt="0"/>
      <dgm:spPr/>
    </dgm:pt>
    <dgm:pt modelId="{9CD04973-19A3-40EB-81C6-58919110EB8D}" type="pres">
      <dgm:prSet presAssocID="{7B8EFFE9-4F4D-44B8-BF0A-A11B3608C896}" presName="vertTwo" presStyleCnt="0"/>
      <dgm:spPr/>
    </dgm:pt>
    <dgm:pt modelId="{B123652F-D022-4196-ADF1-AF7D7C2BBA25}" type="pres">
      <dgm:prSet presAssocID="{7B8EFFE9-4F4D-44B8-BF0A-A11B3608C896}" presName="txTwo" presStyleLbl="node2" presStyleIdx="4" presStyleCnt="11">
        <dgm:presLayoutVars>
          <dgm:chPref val="3"/>
        </dgm:presLayoutVars>
      </dgm:prSet>
      <dgm:spPr/>
    </dgm:pt>
    <dgm:pt modelId="{8E162B25-A94D-4AA9-B22A-F2E8C9ED9CA0}" type="pres">
      <dgm:prSet presAssocID="{7B8EFFE9-4F4D-44B8-BF0A-A11B3608C896}" presName="horzTwo" presStyleCnt="0"/>
      <dgm:spPr/>
    </dgm:pt>
    <dgm:pt modelId="{C202C720-EB14-43C1-95FE-0FFA5C6E825A}" type="pres">
      <dgm:prSet presAssocID="{15F69C88-4BEA-4D66-BB34-9623664CC49B}" presName="sibSpaceTwo" presStyleCnt="0"/>
      <dgm:spPr/>
    </dgm:pt>
    <dgm:pt modelId="{411D614C-B4EA-4C2E-A39D-405A422FE19F}" type="pres">
      <dgm:prSet presAssocID="{E36EE8B9-30BC-4C1B-9328-033551B70417}" presName="vertTwo" presStyleCnt="0"/>
      <dgm:spPr/>
    </dgm:pt>
    <dgm:pt modelId="{B1DADA06-CC3B-49F0-AD8E-F89941975C7B}" type="pres">
      <dgm:prSet presAssocID="{E36EE8B9-30BC-4C1B-9328-033551B70417}" presName="txTwo" presStyleLbl="node2" presStyleIdx="5" presStyleCnt="11">
        <dgm:presLayoutVars>
          <dgm:chPref val="3"/>
        </dgm:presLayoutVars>
      </dgm:prSet>
      <dgm:spPr/>
    </dgm:pt>
    <dgm:pt modelId="{A86CE1EA-79F6-4B2B-A3C7-DD057B1775E3}" type="pres">
      <dgm:prSet presAssocID="{E36EE8B9-30BC-4C1B-9328-033551B70417}" presName="horzTwo" presStyleCnt="0"/>
      <dgm:spPr/>
    </dgm:pt>
    <dgm:pt modelId="{2BCF7057-026B-45E8-84A8-FDD2FABD514E}" type="pres">
      <dgm:prSet presAssocID="{5AF24B99-3993-46E3-9F7C-67ACD695F035}" presName="sibSpaceTwo" presStyleCnt="0"/>
      <dgm:spPr/>
    </dgm:pt>
    <dgm:pt modelId="{5EC6BE9A-31DD-4455-AEBB-ABC6B14B5396}" type="pres">
      <dgm:prSet presAssocID="{2F88812C-FC3C-444C-B015-F2EC9C00A543}" presName="vertTwo" presStyleCnt="0"/>
      <dgm:spPr/>
    </dgm:pt>
    <dgm:pt modelId="{84657117-281C-4264-8B1B-C439C30DA018}" type="pres">
      <dgm:prSet presAssocID="{2F88812C-FC3C-444C-B015-F2EC9C00A543}" presName="txTwo" presStyleLbl="node2" presStyleIdx="6" presStyleCnt="11">
        <dgm:presLayoutVars>
          <dgm:chPref val="3"/>
        </dgm:presLayoutVars>
      </dgm:prSet>
      <dgm:spPr/>
    </dgm:pt>
    <dgm:pt modelId="{1579CE00-0553-45FD-9E87-FF0832E9DEEF}" type="pres">
      <dgm:prSet presAssocID="{2F88812C-FC3C-444C-B015-F2EC9C00A543}" presName="horzTwo" presStyleCnt="0"/>
      <dgm:spPr/>
    </dgm:pt>
    <dgm:pt modelId="{43D09A4D-9572-47EA-B890-162EDCA9E13E}" type="pres">
      <dgm:prSet presAssocID="{F31B5406-53F3-4FBE-8BFC-D1B8F49E2AD3}" presName="sibSpaceOne" presStyleCnt="0"/>
      <dgm:spPr/>
    </dgm:pt>
    <dgm:pt modelId="{600066DE-9333-4E64-A273-1867D53B8EFB}" type="pres">
      <dgm:prSet presAssocID="{73EDD1AA-78A6-4E7A-A7DF-A1BB60A8E931}" presName="vertOne" presStyleCnt="0"/>
      <dgm:spPr/>
    </dgm:pt>
    <dgm:pt modelId="{9915380B-BF02-4820-A654-BFCE637DF647}" type="pres">
      <dgm:prSet presAssocID="{73EDD1AA-78A6-4E7A-A7DF-A1BB60A8E931}" presName="txOne" presStyleLbl="node0" presStyleIdx="1" presStyleCnt="4">
        <dgm:presLayoutVars>
          <dgm:chPref val="3"/>
        </dgm:presLayoutVars>
      </dgm:prSet>
      <dgm:spPr/>
    </dgm:pt>
    <dgm:pt modelId="{8EA188F8-27A9-4BEF-9BB0-4D8752CECDFD}" type="pres">
      <dgm:prSet presAssocID="{73EDD1AA-78A6-4E7A-A7DF-A1BB60A8E931}" presName="horzOne" presStyleCnt="0"/>
      <dgm:spPr/>
    </dgm:pt>
    <dgm:pt modelId="{18A6F5C0-22BC-40F2-BB24-9E82F91B056A}" type="pres">
      <dgm:prSet presAssocID="{2C5792CA-6F9A-40B3-B410-69DEDE905ED5}" presName="sibSpaceOne" presStyleCnt="0"/>
      <dgm:spPr/>
    </dgm:pt>
    <dgm:pt modelId="{16C809B5-73B2-4ED9-B364-5B14B1B46908}" type="pres">
      <dgm:prSet presAssocID="{7605833A-BAFE-45A0-8C52-A305203F5CE5}" presName="vertOne" presStyleCnt="0"/>
      <dgm:spPr/>
    </dgm:pt>
    <dgm:pt modelId="{9F8AD0DA-DBCA-4DCF-B152-1D2880EC1A2C}" type="pres">
      <dgm:prSet presAssocID="{7605833A-BAFE-45A0-8C52-A305203F5CE5}" presName="txOne" presStyleLbl="node0" presStyleIdx="2" presStyleCnt="4">
        <dgm:presLayoutVars>
          <dgm:chPref val="3"/>
        </dgm:presLayoutVars>
      </dgm:prSet>
      <dgm:spPr/>
    </dgm:pt>
    <dgm:pt modelId="{9D91AAA5-2A03-459B-BBDA-0F7D356B6087}" type="pres">
      <dgm:prSet presAssocID="{7605833A-BAFE-45A0-8C52-A305203F5CE5}" presName="parTransOne" presStyleCnt="0"/>
      <dgm:spPr/>
    </dgm:pt>
    <dgm:pt modelId="{6AD52A0C-8E23-484A-B981-00F4B6EB432D}" type="pres">
      <dgm:prSet presAssocID="{7605833A-BAFE-45A0-8C52-A305203F5CE5}" presName="horzOne" presStyleCnt="0"/>
      <dgm:spPr/>
    </dgm:pt>
    <dgm:pt modelId="{12F7F023-5DED-4D83-9290-31755A30282C}" type="pres">
      <dgm:prSet presAssocID="{47E54DF1-1FEB-4D0A-808A-0251EEE38C43}" presName="vertTwo" presStyleCnt="0"/>
      <dgm:spPr/>
    </dgm:pt>
    <dgm:pt modelId="{162C9AD9-6C90-4DF6-B33D-55E97FEE528B}" type="pres">
      <dgm:prSet presAssocID="{47E54DF1-1FEB-4D0A-808A-0251EEE38C43}" presName="txTwo" presStyleLbl="node2" presStyleIdx="7" presStyleCnt="11">
        <dgm:presLayoutVars>
          <dgm:chPref val="3"/>
        </dgm:presLayoutVars>
      </dgm:prSet>
      <dgm:spPr/>
    </dgm:pt>
    <dgm:pt modelId="{47F55443-6B52-4B35-84F0-3F6A21F64CA7}" type="pres">
      <dgm:prSet presAssocID="{47E54DF1-1FEB-4D0A-808A-0251EEE38C43}" presName="horzTwo" presStyleCnt="0"/>
      <dgm:spPr/>
    </dgm:pt>
    <dgm:pt modelId="{A728BA67-473B-493B-9841-060E4E114D00}" type="pres">
      <dgm:prSet presAssocID="{80322D0F-949B-4B8B-8045-0574AD1862DE}" presName="sibSpaceTwo" presStyleCnt="0"/>
      <dgm:spPr/>
    </dgm:pt>
    <dgm:pt modelId="{39C035FA-D502-4FB9-8CD9-F6BCEA62B3B0}" type="pres">
      <dgm:prSet presAssocID="{2EECD78F-DCF0-4014-BE68-F66232224D14}" presName="vertTwo" presStyleCnt="0"/>
      <dgm:spPr/>
    </dgm:pt>
    <dgm:pt modelId="{CC830E98-DE55-44B5-A813-45448791BA7B}" type="pres">
      <dgm:prSet presAssocID="{2EECD78F-DCF0-4014-BE68-F66232224D14}" presName="txTwo" presStyleLbl="node2" presStyleIdx="8" presStyleCnt="11">
        <dgm:presLayoutVars>
          <dgm:chPref val="3"/>
        </dgm:presLayoutVars>
      </dgm:prSet>
      <dgm:spPr/>
    </dgm:pt>
    <dgm:pt modelId="{D33956D4-C128-47F9-8EE3-74FB4A606216}" type="pres">
      <dgm:prSet presAssocID="{2EECD78F-DCF0-4014-BE68-F66232224D14}" presName="horzTwo" presStyleCnt="0"/>
      <dgm:spPr/>
    </dgm:pt>
    <dgm:pt modelId="{2B3FDBD9-2904-4AF8-A452-3C2F1330768F}" type="pres">
      <dgm:prSet presAssocID="{8B136307-AEFC-40EC-B016-9154FA11F9CC}" presName="sibSpaceTwo" presStyleCnt="0"/>
      <dgm:spPr/>
    </dgm:pt>
    <dgm:pt modelId="{2D0AEE96-4F37-4D29-B3F3-BF4B6C93F668}" type="pres">
      <dgm:prSet presAssocID="{BBD0598A-EB82-4F7B-826D-7CB3802D4F24}" presName="vertTwo" presStyleCnt="0"/>
      <dgm:spPr/>
    </dgm:pt>
    <dgm:pt modelId="{0CA76FDE-0166-42D0-BDAE-4EFDC11D9A49}" type="pres">
      <dgm:prSet presAssocID="{BBD0598A-EB82-4F7B-826D-7CB3802D4F24}" presName="txTwo" presStyleLbl="node2" presStyleIdx="9" presStyleCnt="11">
        <dgm:presLayoutVars>
          <dgm:chPref val="3"/>
        </dgm:presLayoutVars>
      </dgm:prSet>
      <dgm:spPr/>
    </dgm:pt>
    <dgm:pt modelId="{5DA75AE0-3C93-488F-A5C1-6D08D9814FA7}" type="pres">
      <dgm:prSet presAssocID="{BBD0598A-EB82-4F7B-826D-7CB3802D4F24}" presName="horzTwo" presStyleCnt="0"/>
      <dgm:spPr/>
    </dgm:pt>
    <dgm:pt modelId="{1185CC3D-A5D2-49FD-B08C-02C6ABA0501E}" type="pres">
      <dgm:prSet presAssocID="{CA41F84C-F5A0-462C-831D-3AB62026EC33}" presName="sibSpaceTwo" presStyleCnt="0"/>
      <dgm:spPr/>
    </dgm:pt>
    <dgm:pt modelId="{49CFA55A-7420-4E16-BD9F-3157CA6049EE}" type="pres">
      <dgm:prSet presAssocID="{CF2C43DE-2F1F-4A73-84DB-144763E630CE}" presName="vertTwo" presStyleCnt="0"/>
      <dgm:spPr/>
    </dgm:pt>
    <dgm:pt modelId="{9BB721A7-E38D-4F51-B90A-619FC3C6E5E1}" type="pres">
      <dgm:prSet presAssocID="{CF2C43DE-2F1F-4A73-84DB-144763E630CE}" presName="txTwo" presStyleLbl="node2" presStyleIdx="10" presStyleCnt="11">
        <dgm:presLayoutVars>
          <dgm:chPref val="3"/>
        </dgm:presLayoutVars>
      </dgm:prSet>
      <dgm:spPr/>
    </dgm:pt>
    <dgm:pt modelId="{3745C8C4-2A21-4172-9ED4-F9527C09A03A}" type="pres">
      <dgm:prSet presAssocID="{CF2C43DE-2F1F-4A73-84DB-144763E630CE}" presName="horzTwo" presStyleCnt="0"/>
      <dgm:spPr/>
    </dgm:pt>
    <dgm:pt modelId="{65AAFF0C-16BD-4987-B6A7-CFE9CAFF3689}" type="pres">
      <dgm:prSet presAssocID="{3C85F3BC-464B-4641-8A03-2C1B9EBE11E4}" presName="sibSpaceOne" presStyleCnt="0"/>
      <dgm:spPr/>
    </dgm:pt>
    <dgm:pt modelId="{603030B9-7956-4C83-BCB9-2CC24B06A522}" type="pres">
      <dgm:prSet presAssocID="{F111034F-0A94-4605-BD98-B36BCEB2AB05}" presName="vertOne" presStyleCnt="0"/>
      <dgm:spPr/>
    </dgm:pt>
    <dgm:pt modelId="{56DA9655-3548-4933-9BD9-789EDD171005}" type="pres">
      <dgm:prSet presAssocID="{F111034F-0A94-4605-BD98-B36BCEB2AB05}" presName="txOne" presStyleLbl="node0" presStyleIdx="3" presStyleCnt="4">
        <dgm:presLayoutVars>
          <dgm:chPref val="3"/>
        </dgm:presLayoutVars>
      </dgm:prSet>
      <dgm:spPr/>
    </dgm:pt>
    <dgm:pt modelId="{7A66380F-3DDA-4FA9-9301-85A688E6991F}" type="pres">
      <dgm:prSet presAssocID="{F111034F-0A94-4605-BD98-B36BCEB2AB05}" presName="horzOne" presStyleCnt="0"/>
      <dgm:spPr/>
    </dgm:pt>
  </dgm:ptLst>
  <dgm:cxnLst>
    <dgm:cxn modelId="{B3B79813-568C-4083-931C-6F54DE487BB6}" type="presOf" srcId="{BBD0598A-EB82-4F7B-826D-7CB3802D4F24}" destId="{0CA76FDE-0166-42D0-BDAE-4EFDC11D9A49}" srcOrd="0" destOrd="0" presId="urn:microsoft.com/office/officeart/2005/8/layout/hierarchy4"/>
    <dgm:cxn modelId="{0FB39B18-CB86-4832-9F4F-9EC4AD2A528C}" type="presOf" srcId="{2EECD78F-DCF0-4014-BE68-F66232224D14}" destId="{CC830E98-DE55-44B5-A813-45448791BA7B}" srcOrd="0" destOrd="0" presId="urn:microsoft.com/office/officeart/2005/8/layout/hierarchy4"/>
    <dgm:cxn modelId="{E3352827-7E71-4C0F-A1C6-5FFA1D31B313}" type="presOf" srcId="{66A4E722-67E9-48A3-89F5-2D210CCE218B}" destId="{84460553-61F6-4B51-A7E8-DBFE93971EDF}" srcOrd="0" destOrd="0" presId="urn:microsoft.com/office/officeart/2005/8/layout/hierarchy4"/>
    <dgm:cxn modelId="{7C07A228-DFC8-4A10-A8C0-BB3DCA50E141}" srcId="{7605833A-BAFE-45A0-8C52-A305203F5CE5}" destId="{47E54DF1-1FEB-4D0A-808A-0251EEE38C43}" srcOrd="0" destOrd="0" parTransId="{2FD2654A-C152-4D79-BC2D-55F449BB432E}" sibTransId="{80322D0F-949B-4B8B-8045-0574AD1862DE}"/>
    <dgm:cxn modelId="{31314029-C3EF-4C75-B862-4E5C1BB520B4}" srcId="{55E97EA7-1E17-4A64-B151-FCBAD3AE2624}" destId="{08D070F7-66DA-4990-A259-EF6827FE5DE1}" srcOrd="1" destOrd="0" parTransId="{E879A479-3CF4-4B77-9AB5-F2EF3735EE28}" sibTransId="{3C57EAC6-6C94-4325-A2D3-6B2DD635F326}"/>
    <dgm:cxn modelId="{1076642A-A377-416C-8077-1C46FF29D7D8}" type="presOf" srcId="{2F88812C-FC3C-444C-B015-F2EC9C00A543}" destId="{84657117-281C-4264-8B1B-C439C30DA018}" srcOrd="0" destOrd="0" presId="urn:microsoft.com/office/officeart/2005/8/layout/hierarchy4"/>
    <dgm:cxn modelId="{0ED6E95B-FB83-4A79-9D5A-8C5E96ABE537}" type="presOf" srcId="{AB4923A9-8061-48BD-A633-08AEE3D542E2}" destId="{5D5C6E2B-077F-4DA7-BC1C-9755775613E9}" srcOrd="0" destOrd="0" presId="urn:microsoft.com/office/officeart/2005/8/layout/hierarchy4"/>
    <dgm:cxn modelId="{D8E9455E-A6D6-45E4-BC60-E2E9E0AB055B}" srcId="{AB4923A9-8061-48BD-A633-08AEE3D542E2}" destId="{55E97EA7-1E17-4A64-B151-FCBAD3AE2624}" srcOrd="0" destOrd="0" parTransId="{1BF10BC5-CDEB-49F2-B4CF-00AD7ABB1E45}" sibTransId="{F31B5406-53F3-4FBE-8BFC-D1B8F49E2AD3}"/>
    <dgm:cxn modelId="{DF2D8962-DB7C-4EC9-871A-DDF10FFFE6E8}" type="presOf" srcId="{47E54DF1-1FEB-4D0A-808A-0251EEE38C43}" destId="{162C9AD9-6C90-4DF6-B33D-55E97FEE528B}" srcOrd="0" destOrd="0" presId="urn:microsoft.com/office/officeart/2005/8/layout/hierarchy4"/>
    <dgm:cxn modelId="{A2B58063-EC36-4A8D-840A-5B866FF70908}" srcId="{7605833A-BAFE-45A0-8C52-A305203F5CE5}" destId="{CF2C43DE-2F1F-4A73-84DB-144763E630CE}" srcOrd="3" destOrd="0" parTransId="{7ADB37CA-4C3D-47A4-AD1B-EC0C2E71B010}" sibTransId="{4B832F0D-17B9-4D6F-A743-0F1DB813379A}"/>
    <dgm:cxn modelId="{42D26745-0A7E-4207-AE21-99B6B8DB497C}" srcId="{55E97EA7-1E17-4A64-B151-FCBAD3AE2624}" destId="{E97263D1-544B-4ACE-9DFA-E622986C6BB7}" srcOrd="0" destOrd="0" parTransId="{CED86BC2-CB29-42A0-950E-2AAADF1D67FD}" sibTransId="{3A613575-2C38-473C-BF75-F906F17F6CA9}"/>
    <dgm:cxn modelId="{581D7B69-C9FD-4C48-A6C3-2B439D48DA0B}" srcId="{55E97EA7-1E17-4A64-B151-FCBAD3AE2624}" destId="{E36EE8B9-30BC-4C1B-9328-033551B70417}" srcOrd="5" destOrd="0" parTransId="{3CE3C760-AD95-4D83-970C-733DB9E46CD1}" sibTransId="{5AF24B99-3993-46E3-9F7C-67ACD695F035}"/>
    <dgm:cxn modelId="{8830774D-9EC6-4552-A6F6-9132866A4E29}" srcId="{55E97EA7-1E17-4A64-B151-FCBAD3AE2624}" destId="{2F88812C-FC3C-444C-B015-F2EC9C00A543}" srcOrd="6" destOrd="0" parTransId="{25E98C19-32E1-4C13-BBC9-6DC8E4D09454}" sibTransId="{EAD5E92A-B106-4660-BE08-1F224359645F}"/>
    <dgm:cxn modelId="{8A5BE96E-54DA-4469-A813-2EC88C79C285}" srcId="{55E97EA7-1E17-4A64-B151-FCBAD3AE2624}" destId="{7B8EFFE9-4F4D-44B8-BF0A-A11B3608C896}" srcOrd="4" destOrd="0" parTransId="{783D0B80-C02F-4537-831D-9C82E24CDE95}" sibTransId="{15F69C88-4BEA-4D66-BB34-9623664CC49B}"/>
    <dgm:cxn modelId="{AE675C50-D9AE-4AC2-A5FA-18AD87F07D70}" type="presOf" srcId="{CF2C43DE-2F1F-4A73-84DB-144763E630CE}" destId="{9BB721A7-E38D-4F51-B90A-619FC3C6E5E1}" srcOrd="0" destOrd="0" presId="urn:microsoft.com/office/officeart/2005/8/layout/hierarchy4"/>
    <dgm:cxn modelId="{CB3A1352-0EED-4A2F-ABF4-67F898966954}" type="presOf" srcId="{84B2D89A-D08C-4533-B9BD-A5E933DB0966}" destId="{9FE5FFD3-FA33-419E-8C73-ACEAB0036A5D}" srcOrd="0" destOrd="0" presId="urn:microsoft.com/office/officeart/2005/8/layout/hierarchy4"/>
    <dgm:cxn modelId="{39AFDD55-A0F3-4F46-A926-9359CF011954}" srcId="{7605833A-BAFE-45A0-8C52-A305203F5CE5}" destId="{2EECD78F-DCF0-4014-BE68-F66232224D14}" srcOrd="1" destOrd="0" parTransId="{83AC780B-404F-4467-8FB0-7A89716ECC54}" sibTransId="{8B136307-AEFC-40EC-B016-9154FA11F9CC}"/>
    <dgm:cxn modelId="{7A1C1E79-2431-4F1F-BA33-5FC7163E264E}" type="presOf" srcId="{55E97EA7-1E17-4A64-B151-FCBAD3AE2624}" destId="{C8504A4A-5DBE-40D5-80E5-64BD1FA35177}" srcOrd="0" destOrd="0" presId="urn:microsoft.com/office/officeart/2005/8/layout/hierarchy4"/>
    <dgm:cxn modelId="{568BAC59-C7C6-4E1B-9307-4C3E349A59C6}" srcId="{55E97EA7-1E17-4A64-B151-FCBAD3AE2624}" destId="{84B2D89A-D08C-4533-B9BD-A5E933DB0966}" srcOrd="2" destOrd="0" parTransId="{77116F17-5E70-4FD1-A66B-F26C69C3DDCD}" sibTransId="{42DBDC7F-2E7A-4AE5-B523-7EF18DDC6699}"/>
    <dgm:cxn modelId="{EE8F81B8-DA31-4FC0-9E1C-E7C7B52C4B00}" type="presOf" srcId="{7B8EFFE9-4F4D-44B8-BF0A-A11B3608C896}" destId="{B123652F-D022-4196-ADF1-AF7D7C2BBA25}" srcOrd="0" destOrd="0" presId="urn:microsoft.com/office/officeart/2005/8/layout/hierarchy4"/>
    <dgm:cxn modelId="{342CFCBE-5FEB-4DEF-A7EB-9AA762096AC9}" type="presOf" srcId="{E36EE8B9-30BC-4C1B-9328-033551B70417}" destId="{B1DADA06-CC3B-49F0-AD8E-F89941975C7B}" srcOrd="0" destOrd="0" presId="urn:microsoft.com/office/officeart/2005/8/layout/hierarchy4"/>
    <dgm:cxn modelId="{9FF5D2C2-F569-4936-9887-61B0A9599ABB}" srcId="{7605833A-BAFE-45A0-8C52-A305203F5CE5}" destId="{BBD0598A-EB82-4F7B-826D-7CB3802D4F24}" srcOrd="2" destOrd="0" parTransId="{3C869282-E768-4A7E-8CDC-BBC410F882EA}" sibTransId="{CA41F84C-F5A0-462C-831D-3AB62026EC33}"/>
    <dgm:cxn modelId="{7BFDE3C8-D635-4A33-9C22-9D725041087A}" type="presOf" srcId="{F111034F-0A94-4605-BD98-B36BCEB2AB05}" destId="{56DA9655-3548-4933-9BD9-789EDD171005}" srcOrd="0" destOrd="0" presId="urn:microsoft.com/office/officeart/2005/8/layout/hierarchy4"/>
    <dgm:cxn modelId="{0C98B9CD-6464-412B-BF0B-A882D1BEDD88}" type="presOf" srcId="{7605833A-BAFE-45A0-8C52-A305203F5CE5}" destId="{9F8AD0DA-DBCA-4DCF-B152-1D2880EC1A2C}" srcOrd="0" destOrd="0" presId="urn:microsoft.com/office/officeart/2005/8/layout/hierarchy4"/>
    <dgm:cxn modelId="{32287CD4-795E-4810-8077-C258FC0800E9}" type="presOf" srcId="{08D070F7-66DA-4990-A259-EF6827FE5DE1}" destId="{10945EE3-42AB-49F2-8BA0-9076BB60BDB8}" srcOrd="0" destOrd="0" presId="urn:microsoft.com/office/officeart/2005/8/layout/hierarchy4"/>
    <dgm:cxn modelId="{EA3763DF-EEEC-44F1-8225-7BC3AA405264}" type="presOf" srcId="{E97263D1-544B-4ACE-9DFA-E622986C6BB7}" destId="{551D1648-4AA9-4160-8237-7CEDFB4BC520}" srcOrd="0" destOrd="0" presId="urn:microsoft.com/office/officeart/2005/8/layout/hierarchy4"/>
    <dgm:cxn modelId="{5F514BE6-FFCC-4815-8FB1-A8C294798E42}" srcId="{AB4923A9-8061-48BD-A633-08AEE3D542E2}" destId="{7605833A-BAFE-45A0-8C52-A305203F5CE5}" srcOrd="2" destOrd="0" parTransId="{29A83892-E399-42B9-B93C-CFDB47AEFF29}" sibTransId="{3C85F3BC-464B-4641-8A03-2C1B9EBE11E4}"/>
    <dgm:cxn modelId="{DAB16DE8-9118-4965-B5D5-F9362AF840F8}" srcId="{AB4923A9-8061-48BD-A633-08AEE3D542E2}" destId="{F111034F-0A94-4605-BD98-B36BCEB2AB05}" srcOrd="3" destOrd="0" parTransId="{2EE6540A-87DD-43FF-913C-226A61E03BD1}" sibTransId="{394D5385-B2DA-445C-8864-4D18155884FC}"/>
    <dgm:cxn modelId="{1067F4EB-64A5-4023-90BB-0D4730EC7994}" srcId="{55E97EA7-1E17-4A64-B151-FCBAD3AE2624}" destId="{66A4E722-67E9-48A3-89F5-2D210CCE218B}" srcOrd="3" destOrd="0" parTransId="{9849632D-B729-405C-B3B1-683C29EF4F17}" sibTransId="{B93BDDA6-C0F1-4036-AE6A-5C7643ACC524}"/>
    <dgm:cxn modelId="{5BA9F7F5-485D-4E20-9A8C-69EE9A4D18C2}" srcId="{AB4923A9-8061-48BD-A633-08AEE3D542E2}" destId="{73EDD1AA-78A6-4E7A-A7DF-A1BB60A8E931}" srcOrd="1" destOrd="0" parTransId="{3AF31219-FEB9-469D-B076-BAE6CD11AFCF}" sibTransId="{2C5792CA-6F9A-40B3-B410-69DEDE905ED5}"/>
    <dgm:cxn modelId="{5FAB70FC-97E9-4319-8454-545741B3EDE2}" type="presOf" srcId="{73EDD1AA-78A6-4E7A-A7DF-A1BB60A8E931}" destId="{9915380B-BF02-4820-A654-BFCE637DF647}" srcOrd="0" destOrd="0" presId="urn:microsoft.com/office/officeart/2005/8/layout/hierarchy4"/>
    <dgm:cxn modelId="{EAE9C5EE-AC4F-4CF6-BBC9-E04846BED5B0}" type="presParOf" srcId="{5D5C6E2B-077F-4DA7-BC1C-9755775613E9}" destId="{C91479BB-1488-4D81-824E-50DE16BC3B9E}" srcOrd="0" destOrd="0" presId="urn:microsoft.com/office/officeart/2005/8/layout/hierarchy4"/>
    <dgm:cxn modelId="{A4B80235-5A42-4F56-A294-7782ED810FD9}" type="presParOf" srcId="{C91479BB-1488-4D81-824E-50DE16BC3B9E}" destId="{C8504A4A-5DBE-40D5-80E5-64BD1FA35177}" srcOrd="0" destOrd="0" presId="urn:microsoft.com/office/officeart/2005/8/layout/hierarchy4"/>
    <dgm:cxn modelId="{434CB061-4189-4AEE-9169-30B3DB82B1BF}" type="presParOf" srcId="{C91479BB-1488-4D81-824E-50DE16BC3B9E}" destId="{6B73A49C-AD44-4BBC-9D42-8E37FDAA460B}" srcOrd="1" destOrd="0" presId="urn:microsoft.com/office/officeart/2005/8/layout/hierarchy4"/>
    <dgm:cxn modelId="{DF5263DD-4474-4471-91E8-B9EA1025A203}" type="presParOf" srcId="{C91479BB-1488-4D81-824E-50DE16BC3B9E}" destId="{167A9421-9DB1-4D20-A507-5771918D3F83}" srcOrd="2" destOrd="0" presId="urn:microsoft.com/office/officeart/2005/8/layout/hierarchy4"/>
    <dgm:cxn modelId="{12531C72-06C7-4EED-AC04-B2A717AA9B1B}" type="presParOf" srcId="{167A9421-9DB1-4D20-A507-5771918D3F83}" destId="{A4F33376-3CFA-4368-920A-368A451E87AA}" srcOrd="0" destOrd="0" presId="urn:microsoft.com/office/officeart/2005/8/layout/hierarchy4"/>
    <dgm:cxn modelId="{C3B919F6-FA13-4595-A994-91249A7FC2F3}" type="presParOf" srcId="{A4F33376-3CFA-4368-920A-368A451E87AA}" destId="{551D1648-4AA9-4160-8237-7CEDFB4BC520}" srcOrd="0" destOrd="0" presId="urn:microsoft.com/office/officeart/2005/8/layout/hierarchy4"/>
    <dgm:cxn modelId="{104ED58A-5A7A-4340-9915-105FE22E5658}" type="presParOf" srcId="{A4F33376-3CFA-4368-920A-368A451E87AA}" destId="{3A91F37E-6F74-4B59-B951-0F27314A0894}" srcOrd="1" destOrd="0" presId="urn:microsoft.com/office/officeart/2005/8/layout/hierarchy4"/>
    <dgm:cxn modelId="{B243DCA4-3F3D-470F-96D1-53F75635E3A2}" type="presParOf" srcId="{167A9421-9DB1-4D20-A507-5771918D3F83}" destId="{B8E606ED-5D00-4430-96F7-0B693D8892E8}" srcOrd="1" destOrd="0" presId="urn:microsoft.com/office/officeart/2005/8/layout/hierarchy4"/>
    <dgm:cxn modelId="{5185D099-8432-4412-94DD-CDC9650ADF8C}" type="presParOf" srcId="{167A9421-9DB1-4D20-A507-5771918D3F83}" destId="{07995E6D-33FE-465D-A45B-30FE5DA82E1E}" srcOrd="2" destOrd="0" presId="urn:microsoft.com/office/officeart/2005/8/layout/hierarchy4"/>
    <dgm:cxn modelId="{F509777F-D0B6-4188-A7B3-41249D1137D3}" type="presParOf" srcId="{07995E6D-33FE-465D-A45B-30FE5DA82E1E}" destId="{10945EE3-42AB-49F2-8BA0-9076BB60BDB8}" srcOrd="0" destOrd="0" presId="urn:microsoft.com/office/officeart/2005/8/layout/hierarchy4"/>
    <dgm:cxn modelId="{E220650B-5B83-411C-A4A1-5EE9EA4DC219}" type="presParOf" srcId="{07995E6D-33FE-465D-A45B-30FE5DA82E1E}" destId="{746FB6F0-43B1-42E9-9818-D68316BD71B7}" srcOrd="1" destOrd="0" presId="urn:microsoft.com/office/officeart/2005/8/layout/hierarchy4"/>
    <dgm:cxn modelId="{593B0F7B-B5AA-4B40-A2A0-6BC2C03C0A43}" type="presParOf" srcId="{167A9421-9DB1-4D20-A507-5771918D3F83}" destId="{0272E6C6-DF54-4C8B-908B-BC3D0FE55FDC}" srcOrd="3" destOrd="0" presId="urn:microsoft.com/office/officeart/2005/8/layout/hierarchy4"/>
    <dgm:cxn modelId="{C8D741C5-EE24-4BB4-9E85-100C8D16D733}" type="presParOf" srcId="{167A9421-9DB1-4D20-A507-5771918D3F83}" destId="{0F63AD95-4B91-4246-8DC9-DD6A43632EEC}" srcOrd="4" destOrd="0" presId="urn:microsoft.com/office/officeart/2005/8/layout/hierarchy4"/>
    <dgm:cxn modelId="{ABC0801C-4048-403B-B5CD-ECB9CE76CE2B}" type="presParOf" srcId="{0F63AD95-4B91-4246-8DC9-DD6A43632EEC}" destId="{9FE5FFD3-FA33-419E-8C73-ACEAB0036A5D}" srcOrd="0" destOrd="0" presId="urn:microsoft.com/office/officeart/2005/8/layout/hierarchy4"/>
    <dgm:cxn modelId="{429CB0C7-D252-4493-A7DB-D8B8356C1000}" type="presParOf" srcId="{0F63AD95-4B91-4246-8DC9-DD6A43632EEC}" destId="{8A17B72C-A8A1-498D-8949-2472F64DCB11}" srcOrd="1" destOrd="0" presId="urn:microsoft.com/office/officeart/2005/8/layout/hierarchy4"/>
    <dgm:cxn modelId="{5EC136F9-783B-48EF-903D-941BC8DC7F01}" type="presParOf" srcId="{167A9421-9DB1-4D20-A507-5771918D3F83}" destId="{BEC237E3-EEFE-4F66-8301-C7C100F931CA}" srcOrd="5" destOrd="0" presId="urn:microsoft.com/office/officeart/2005/8/layout/hierarchy4"/>
    <dgm:cxn modelId="{6AFF7166-85D0-459C-8A52-D48226653D40}" type="presParOf" srcId="{167A9421-9DB1-4D20-A507-5771918D3F83}" destId="{86209D2C-88FB-4ECE-B8DA-C9A152E9ADC8}" srcOrd="6" destOrd="0" presId="urn:microsoft.com/office/officeart/2005/8/layout/hierarchy4"/>
    <dgm:cxn modelId="{2E2329EC-8EC1-49F2-BC36-5AB2379AE898}" type="presParOf" srcId="{86209D2C-88FB-4ECE-B8DA-C9A152E9ADC8}" destId="{84460553-61F6-4B51-A7E8-DBFE93971EDF}" srcOrd="0" destOrd="0" presId="urn:microsoft.com/office/officeart/2005/8/layout/hierarchy4"/>
    <dgm:cxn modelId="{B51F919C-4E70-420D-AE93-AFDA549C6B6C}" type="presParOf" srcId="{86209D2C-88FB-4ECE-B8DA-C9A152E9ADC8}" destId="{DAE5A7FC-2C53-493D-B326-34DF70BDF48C}" srcOrd="1" destOrd="0" presId="urn:microsoft.com/office/officeart/2005/8/layout/hierarchy4"/>
    <dgm:cxn modelId="{AA244D81-42C5-4534-BA2B-C64AB50A194F}" type="presParOf" srcId="{167A9421-9DB1-4D20-A507-5771918D3F83}" destId="{A7BA8573-DD3B-42B2-A9BE-446C2736DBFF}" srcOrd="7" destOrd="0" presId="urn:microsoft.com/office/officeart/2005/8/layout/hierarchy4"/>
    <dgm:cxn modelId="{07127866-4840-4B56-AD18-790E39BCC7DF}" type="presParOf" srcId="{167A9421-9DB1-4D20-A507-5771918D3F83}" destId="{9CD04973-19A3-40EB-81C6-58919110EB8D}" srcOrd="8" destOrd="0" presId="urn:microsoft.com/office/officeart/2005/8/layout/hierarchy4"/>
    <dgm:cxn modelId="{BE45C33F-C711-4341-85F3-88503A8B04A6}" type="presParOf" srcId="{9CD04973-19A3-40EB-81C6-58919110EB8D}" destId="{B123652F-D022-4196-ADF1-AF7D7C2BBA25}" srcOrd="0" destOrd="0" presId="urn:microsoft.com/office/officeart/2005/8/layout/hierarchy4"/>
    <dgm:cxn modelId="{3FA0AD10-525F-4D25-8983-1922EC8E249B}" type="presParOf" srcId="{9CD04973-19A3-40EB-81C6-58919110EB8D}" destId="{8E162B25-A94D-4AA9-B22A-F2E8C9ED9CA0}" srcOrd="1" destOrd="0" presId="urn:microsoft.com/office/officeart/2005/8/layout/hierarchy4"/>
    <dgm:cxn modelId="{B9357D7A-4357-413F-B832-B44C866B1D33}" type="presParOf" srcId="{167A9421-9DB1-4D20-A507-5771918D3F83}" destId="{C202C720-EB14-43C1-95FE-0FFA5C6E825A}" srcOrd="9" destOrd="0" presId="urn:microsoft.com/office/officeart/2005/8/layout/hierarchy4"/>
    <dgm:cxn modelId="{0802DC62-8A66-4221-A6B5-864195234321}" type="presParOf" srcId="{167A9421-9DB1-4D20-A507-5771918D3F83}" destId="{411D614C-B4EA-4C2E-A39D-405A422FE19F}" srcOrd="10" destOrd="0" presId="urn:microsoft.com/office/officeart/2005/8/layout/hierarchy4"/>
    <dgm:cxn modelId="{AD38F79F-3B77-4E7A-B02B-68073CDE66E4}" type="presParOf" srcId="{411D614C-B4EA-4C2E-A39D-405A422FE19F}" destId="{B1DADA06-CC3B-49F0-AD8E-F89941975C7B}" srcOrd="0" destOrd="0" presId="urn:microsoft.com/office/officeart/2005/8/layout/hierarchy4"/>
    <dgm:cxn modelId="{C5B2E43A-31EA-4A99-94CE-AEC4270648BE}" type="presParOf" srcId="{411D614C-B4EA-4C2E-A39D-405A422FE19F}" destId="{A86CE1EA-79F6-4B2B-A3C7-DD057B1775E3}" srcOrd="1" destOrd="0" presId="urn:microsoft.com/office/officeart/2005/8/layout/hierarchy4"/>
    <dgm:cxn modelId="{695852C3-0788-4CEB-BF4E-525D3ADE100C}" type="presParOf" srcId="{167A9421-9DB1-4D20-A507-5771918D3F83}" destId="{2BCF7057-026B-45E8-84A8-FDD2FABD514E}" srcOrd="11" destOrd="0" presId="urn:microsoft.com/office/officeart/2005/8/layout/hierarchy4"/>
    <dgm:cxn modelId="{18934A67-9EFB-4965-9CAE-834E1943EBB3}" type="presParOf" srcId="{167A9421-9DB1-4D20-A507-5771918D3F83}" destId="{5EC6BE9A-31DD-4455-AEBB-ABC6B14B5396}" srcOrd="12" destOrd="0" presId="urn:microsoft.com/office/officeart/2005/8/layout/hierarchy4"/>
    <dgm:cxn modelId="{51CBACE3-D264-494B-B089-A55107D57717}" type="presParOf" srcId="{5EC6BE9A-31DD-4455-AEBB-ABC6B14B5396}" destId="{84657117-281C-4264-8B1B-C439C30DA018}" srcOrd="0" destOrd="0" presId="urn:microsoft.com/office/officeart/2005/8/layout/hierarchy4"/>
    <dgm:cxn modelId="{0239A2AA-BA7F-45C7-9FEA-96BCD4AA8EF5}" type="presParOf" srcId="{5EC6BE9A-31DD-4455-AEBB-ABC6B14B5396}" destId="{1579CE00-0553-45FD-9E87-FF0832E9DEEF}" srcOrd="1" destOrd="0" presId="urn:microsoft.com/office/officeart/2005/8/layout/hierarchy4"/>
    <dgm:cxn modelId="{49685688-EF13-4AE4-BC4F-1B5ABA83AC9D}" type="presParOf" srcId="{5D5C6E2B-077F-4DA7-BC1C-9755775613E9}" destId="{43D09A4D-9572-47EA-B890-162EDCA9E13E}" srcOrd="1" destOrd="0" presId="urn:microsoft.com/office/officeart/2005/8/layout/hierarchy4"/>
    <dgm:cxn modelId="{194C6B11-D4C0-4064-B23C-953411D35B60}" type="presParOf" srcId="{5D5C6E2B-077F-4DA7-BC1C-9755775613E9}" destId="{600066DE-9333-4E64-A273-1867D53B8EFB}" srcOrd="2" destOrd="0" presId="urn:microsoft.com/office/officeart/2005/8/layout/hierarchy4"/>
    <dgm:cxn modelId="{CA8ABBDC-0C64-49C2-A47C-DBA3F06282E0}" type="presParOf" srcId="{600066DE-9333-4E64-A273-1867D53B8EFB}" destId="{9915380B-BF02-4820-A654-BFCE637DF647}" srcOrd="0" destOrd="0" presId="urn:microsoft.com/office/officeart/2005/8/layout/hierarchy4"/>
    <dgm:cxn modelId="{D4CE4DA1-9AEF-4DB0-A722-A2BFC5EC927A}" type="presParOf" srcId="{600066DE-9333-4E64-A273-1867D53B8EFB}" destId="{8EA188F8-27A9-4BEF-9BB0-4D8752CECDFD}" srcOrd="1" destOrd="0" presId="urn:microsoft.com/office/officeart/2005/8/layout/hierarchy4"/>
    <dgm:cxn modelId="{10CA57AA-A66A-4238-89A6-85755861C86A}" type="presParOf" srcId="{5D5C6E2B-077F-4DA7-BC1C-9755775613E9}" destId="{18A6F5C0-22BC-40F2-BB24-9E82F91B056A}" srcOrd="3" destOrd="0" presId="urn:microsoft.com/office/officeart/2005/8/layout/hierarchy4"/>
    <dgm:cxn modelId="{A6DD5986-AA67-48E7-94C2-9A04864814ED}" type="presParOf" srcId="{5D5C6E2B-077F-4DA7-BC1C-9755775613E9}" destId="{16C809B5-73B2-4ED9-B364-5B14B1B46908}" srcOrd="4" destOrd="0" presId="urn:microsoft.com/office/officeart/2005/8/layout/hierarchy4"/>
    <dgm:cxn modelId="{FEC86BA6-42F9-45E7-981E-9630A9B86685}" type="presParOf" srcId="{16C809B5-73B2-4ED9-B364-5B14B1B46908}" destId="{9F8AD0DA-DBCA-4DCF-B152-1D2880EC1A2C}" srcOrd="0" destOrd="0" presId="urn:microsoft.com/office/officeart/2005/8/layout/hierarchy4"/>
    <dgm:cxn modelId="{1D3D4911-3548-4C98-9699-6419CE68CF0D}" type="presParOf" srcId="{16C809B5-73B2-4ED9-B364-5B14B1B46908}" destId="{9D91AAA5-2A03-459B-BBDA-0F7D356B6087}" srcOrd="1" destOrd="0" presId="urn:microsoft.com/office/officeart/2005/8/layout/hierarchy4"/>
    <dgm:cxn modelId="{C7CA0872-B62A-47B5-B308-A193618DD09C}" type="presParOf" srcId="{16C809B5-73B2-4ED9-B364-5B14B1B46908}" destId="{6AD52A0C-8E23-484A-B981-00F4B6EB432D}" srcOrd="2" destOrd="0" presId="urn:microsoft.com/office/officeart/2005/8/layout/hierarchy4"/>
    <dgm:cxn modelId="{1D37D956-54D0-46C1-AAAC-228292346C6E}" type="presParOf" srcId="{6AD52A0C-8E23-484A-B981-00F4B6EB432D}" destId="{12F7F023-5DED-4D83-9290-31755A30282C}" srcOrd="0" destOrd="0" presId="urn:microsoft.com/office/officeart/2005/8/layout/hierarchy4"/>
    <dgm:cxn modelId="{7C8A6004-E9C2-45CB-8619-2D814B3EA4FD}" type="presParOf" srcId="{12F7F023-5DED-4D83-9290-31755A30282C}" destId="{162C9AD9-6C90-4DF6-B33D-55E97FEE528B}" srcOrd="0" destOrd="0" presId="urn:microsoft.com/office/officeart/2005/8/layout/hierarchy4"/>
    <dgm:cxn modelId="{63C02F09-E378-4472-927E-13B6DA8CF3E2}" type="presParOf" srcId="{12F7F023-5DED-4D83-9290-31755A30282C}" destId="{47F55443-6B52-4B35-84F0-3F6A21F64CA7}" srcOrd="1" destOrd="0" presId="urn:microsoft.com/office/officeart/2005/8/layout/hierarchy4"/>
    <dgm:cxn modelId="{DD033C19-8B60-449B-B7CB-B50F77C71BA9}" type="presParOf" srcId="{6AD52A0C-8E23-484A-B981-00F4B6EB432D}" destId="{A728BA67-473B-493B-9841-060E4E114D00}" srcOrd="1" destOrd="0" presId="urn:microsoft.com/office/officeart/2005/8/layout/hierarchy4"/>
    <dgm:cxn modelId="{20B71E90-2734-447E-A915-1B9233B2D5C7}" type="presParOf" srcId="{6AD52A0C-8E23-484A-B981-00F4B6EB432D}" destId="{39C035FA-D502-4FB9-8CD9-F6BCEA62B3B0}" srcOrd="2" destOrd="0" presId="urn:microsoft.com/office/officeart/2005/8/layout/hierarchy4"/>
    <dgm:cxn modelId="{30E29A94-7579-4E97-AC2A-D6A6DE02C7C8}" type="presParOf" srcId="{39C035FA-D502-4FB9-8CD9-F6BCEA62B3B0}" destId="{CC830E98-DE55-44B5-A813-45448791BA7B}" srcOrd="0" destOrd="0" presId="urn:microsoft.com/office/officeart/2005/8/layout/hierarchy4"/>
    <dgm:cxn modelId="{86305C20-0A27-469B-B9D7-383C00E932A0}" type="presParOf" srcId="{39C035FA-D502-4FB9-8CD9-F6BCEA62B3B0}" destId="{D33956D4-C128-47F9-8EE3-74FB4A606216}" srcOrd="1" destOrd="0" presId="urn:microsoft.com/office/officeart/2005/8/layout/hierarchy4"/>
    <dgm:cxn modelId="{390ECDB2-5596-4B8F-AB89-D3E978CFF312}" type="presParOf" srcId="{6AD52A0C-8E23-484A-B981-00F4B6EB432D}" destId="{2B3FDBD9-2904-4AF8-A452-3C2F1330768F}" srcOrd="3" destOrd="0" presId="urn:microsoft.com/office/officeart/2005/8/layout/hierarchy4"/>
    <dgm:cxn modelId="{1C9EB5DE-C9FF-4E9D-BD07-77A863D472EC}" type="presParOf" srcId="{6AD52A0C-8E23-484A-B981-00F4B6EB432D}" destId="{2D0AEE96-4F37-4D29-B3F3-BF4B6C93F668}" srcOrd="4" destOrd="0" presId="urn:microsoft.com/office/officeart/2005/8/layout/hierarchy4"/>
    <dgm:cxn modelId="{EC640C8F-475D-4E8E-A58B-B958289D3CBE}" type="presParOf" srcId="{2D0AEE96-4F37-4D29-B3F3-BF4B6C93F668}" destId="{0CA76FDE-0166-42D0-BDAE-4EFDC11D9A49}" srcOrd="0" destOrd="0" presId="urn:microsoft.com/office/officeart/2005/8/layout/hierarchy4"/>
    <dgm:cxn modelId="{746F821B-7239-4ACE-8239-55F926FE3BE3}" type="presParOf" srcId="{2D0AEE96-4F37-4D29-B3F3-BF4B6C93F668}" destId="{5DA75AE0-3C93-488F-A5C1-6D08D9814FA7}" srcOrd="1" destOrd="0" presId="urn:microsoft.com/office/officeart/2005/8/layout/hierarchy4"/>
    <dgm:cxn modelId="{92F0DA8B-4E7B-400D-8AB3-A0498897BEFC}" type="presParOf" srcId="{6AD52A0C-8E23-484A-B981-00F4B6EB432D}" destId="{1185CC3D-A5D2-49FD-B08C-02C6ABA0501E}" srcOrd="5" destOrd="0" presId="urn:microsoft.com/office/officeart/2005/8/layout/hierarchy4"/>
    <dgm:cxn modelId="{ABB7C591-2759-4635-A4E0-85660C72F6B6}" type="presParOf" srcId="{6AD52A0C-8E23-484A-B981-00F4B6EB432D}" destId="{49CFA55A-7420-4E16-BD9F-3157CA6049EE}" srcOrd="6" destOrd="0" presId="urn:microsoft.com/office/officeart/2005/8/layout/hierarchy4"/>
    <dgm:cxn modelId="{76B9F8A0-78F7-4C7D-AAD6-EF133D52A600}" type="presParOf" srcId="{49CFA55A-7420-4E16-BD9F-3157CA6049EE}" destId="{9BB721A7-E38D-4F51-B90A-619FC3C6E5E1}" srcOrd="0" destOrd="0" presId="urn:microsoft.com/office/officeart/2005/8/layout/hierarchy4"/>
    <dgm:cxn modelId="{1CC7CDA9-6F45-4F8B-BD4A-0FC3887EB7B9}" type="presParOf" srcId="{49CFA55A-7420-4E16-BD9F-3157CA6049EE}" destId="{3745C8C4-2A21-4172-9ED4-F9527C09A03A}" srcOrd="1" destOrd="0" presId="urn:microsoft.com/office/officeart/2005/8/layout/hierarchy4"/>
    <dgm:cxn modelId="{7629B5D3-29A7-4789-973B-18ADB027C178}" type="presParOf" srcId="{5D5C6E2B-077F-4DA7-BC1C-9755775613E9}" destId="{65AAFF0C-16BD-4987-B6A7-CFE9CAFF3689}" srcOrd="5" destOrd="0" presId="urn:microsoft.com/office/officeart/2005/8/layout/hierarchy4"/>
    <dgm:cxn modelId="{B65EDD0D-7974-4B93-8E61-6988ED7274A5}" type="presParOf" srcId="{5D5C6E2B-077F-4DA7-BC1C-9755775613E9}" destId="{603030B9-7956-4C83-BCB9-2CC24B06A522}" srcOrd="6" destOrd="0" presId="urn:microsoft.com/office/officeart/2005/8/layout/hierarchy4"/>
    <dgm:cxn modelId="{A37D0FE0-1B9A-46B4-8A9A-2374F4A29E0C}" type="presParOf" srcId="{603030B9-7956-4C83-BCB9-2CC24B06A522}" destId="{56DA9655-3548-4933-9BD9-789EDD171005}" srcOrd="0" destOrd="0" presId="urn:microsoft.com/office/officeart/2005/8/layout/hierarchy4"/>
    <dgm:cxn modelId="{992F29E5-11BA-4610-BC63-0D971262D8F4}" type="presParOf" srcId="{603030B9-7956-4C83-BCB9-2CC24B06A522}" destId="{7A66380F-3DDA-4FA9-9301-85A688E6991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2734AE-7C74-412D-AE80-203B31262E8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NL"/>
        </a:p>
      </dgm:t>
    </dgm:pt>
    <dgm:pt modelId="{F45B49A1-CFCA-4AF5-A71F-7B0E05036D75}">
      <dgm:prSet/>
      <dgm:spPr/>
      <dgm:t>
        <a:bodyPr/>
        <a:lstStyle/>
        <a:p>
          <a:r>
            <a:rPr lang="nl-NL" dirty="0"/>
            <a:t>Dank en verdediging (1:1-2:16)</a:t>
          </a:r>
        </a:p>
      </dgm:t>
    </dgm:pt>
    <dgm:pt modelId="{C1D699D7-E9CB-4E68-8D8D-7E7AA210BC9B}" type="parTrans" cxnId="{BFF5CFC3-A6F9-4F76-8004-36CE8A465E88}">
      <dgm:prSet/>
      <dgm:spPr/>
      <dgm:t>
        <a:bodyPr/>
        <a:lstStyle/>
        <a:p>
          <a:endParaRPr lang="nl-NL"/>
        </a:p>
      </dgm:t>
    </dgm:pt>
    <dgm:pt modelId="{D8F2B1DB-CA52-499C-875B-307E5F36474D}" type="sibTrans" cxnId="{BFF5CFC3-A6F9-4F76-8004-36CE8A465E88}">
      <dgm:prSet/>
      <dgm:spPr/>
      <dgm:t>
        <a:bodyPr/>
        <a:lstStyle/>
        <a:p>
          <a:endParaRPr lang="nl-NL"/>
        </a:p>
      </dgm:t>
    </dgm:pt>
    <dgm:pt modelId="{D5EA9302-A7C1-4AE7-9F5C-68CAB2A3F602}">
      <dgm:prSet/>
      <dgm:spPr/>
      <dgm:t>
        <a:bodyPr/>
        <a:lstStyle/>
        <a:p>
          <a:r>
            <a:rPr lang="nl-BE" dirty="0"/>
            <a:t>Verlangen (2:17-3:13)</a:t>
          </a:r>
          <a:endParaRPr lang="nl-NL" dirty="0"/>
        </a:p>
      </dgm:t>
    </dgm:pt>
    <dgm:pt modelId="{883547A5-4AAA-4EA1-B97F-EAE5437D7384}" type="parTrans" cxnId="{8CC4B277-3747-4C56-B25C-061FA05AE13A}">
      <dgm:prSet/>
      <dgm:spPr/>
      <dgm:t>
        <a:bodyPr/>
        <a:lstStyle/>
        <a:p>
          <a:endParaRPr lang="nl-NL"/>
        </a:p>
      </dgm:t>
    </dgm:pt>
    <dgm:pt modelId="{1C496D4F-ACEF-4F22-9054-2E897FCD364F}" type="sibTrans" cxnId="{8CC4B277-3747-4C56-B25C-061FA05AE13A}">
      <dgm:prSet/>
      <dgm:spPr/>
      <dgm:t>
        <a:bodyPr/>
        <a:lstStyle/>
        <a:p>
          <a:endParaRPr lang="nl-NL"/>
        </a:p>
      </dgm:t>
    </dgm:pt>
    <dgm:pt modelId="{EA1D23BD-D0A1-4514-9CA2-2988688E1A21}">
      <dgm:prSet/>
      <dgm:spPr/>
      <dgm:t>
        <a:bodyPr/>
        <a:lstStyle/>
        <a:p>
          <a:r>
            <a:rPr lang="nl-NL" dirty="0"/>
            <a:t> Wandel… (4:1-12)</a:t>
          </a:r>
        </a:p>
      </dgm:t>
    </dgm:pt>
    <dgm:pt modelId="{E1339D88-3056-4461-A4D6-D58DFB5282A7}" type="parTrans" cxnId="{B24C20D4-0122-46A1-BE22-7AC204015011}">
      <dgm:prSet/>
      <dgm:spPr/>
      <dgm:t>
        <a:bodyPr/>
        <a:lstStyle/>
        <a:p>
          <a:endParaRPr lang="nl-NL"/>
        </a:p>
      </dgm:t>
    </dgm:pt>
    <dgm:pt modelId="{CC5E9B6E-B39A-42E4-B6AB-80F55ECAB375}" type="sibTrans" cxnId="{B24C20D4-0122-46A1-BE22-7AC204015011}">
      <dgm:prSet/>
      <dgm:spPr/>
      <dgm:t>
        <a:bodyPr/>
        <a:lstStyle/>
        <a:p>
          <a:endParaRPr lang="nl-NL"/>
        </a:p>
      </dgm:t>
    </dgm:pt>
    <dgm:pt modelId="{F6DDD0DF-2591-4079-A145-C6E8B0E5F9A3}">
      <dgm:prSet/>
      <dgm:spPr/>
      <dgm:t>
        <a:bodyPr/>
        <a:lstStyle/>
        <a:p>
          <a:r>
            <a:rPr lang="nl-BE" dirty="0"/>
            <a:t> De hereniging met Christus (4:13-18)</a:t>
          </a:r>
          <a:endParaRPr lang="nl-NL" dirty="0"/>
        </a:p>
      </dgm:t>
    </dgm:pt>
    <dgm:pt modelId="{4C8C4F62-5D99-4E14-A0E4-68270DFC3FD9}" type="parTrans" cxnId="{8ADCE07F-A76F-4FC7-B60F-282C723A0EED}">
      <dgm:prSet/>
      <dgm:spPr/>
      <dgm:t>
        <a:bodyPr/>
        <a:lstStyle/>
        <a:p>
          <a:endParaRPr lang="nl-NL"/>
        </a:p>
      </dgm:t>
    </dgm:pt>
    <dgm:pt modelId="{3E7E4566-AD04-4D49-895F-6DB742018EC5}" type="sibTrans" cxnId="{8ADCE07F-A76F-4FC7-B60F-282C723A0EED}">
      <dgm:prSet/>
      <dgm:spPr/>
      <dgm:t>
        <a:bodyPr/>
        <a:lstStyle/>
        <a:p>
          <a:endParaRPr lang="nl-NL"/>
        </a:p>
      </dgm:t>
    </dgm:pt>
    <dgm:pt modelId="{E6F1C47C-26EA-4AE7-BF67-6C1D721745A0}">
      <dgm:prSet/>
      <dgm:spPr/>
      <dgm:t>
        <a:bodyPr/>
        <a:lstStyle/>
        <a:p>
          <a:r>
            <a:rPr lang="nl-BE" dirty="0"/>
            <a:t>De dag van de Heer (5:1-11)</a:t>
          </a:r>
          <a:endParaRPr lang="nl-NL" dirty="0"/>
        </a:p>
      </dgm:t>
    </dgm:pt>
    <dgm:pt modelId="{8032BE94-5B53-4BB8-AFF0-4B4E251CADDC}" type="parTrans" cxnId="{EDF3EE1C-D96D-473B-B235-98575F68F72D}">
      <dgm:prSet/>
      <dgm:spPr/>
      <dgm:t>
        <a:bodyPr/>
        <a:lstStyle/>
        <a:p>
          <a:endParaRPr lang="nl-NL"/>
        </a:p>
      </dgm:t>
    </dgm:pt>
    <dgm:pt modelId="{FD06490F-C425-4985-B151-F5460662B5F3}" type="sibTrans" cxnId="{EDF3EE1C-D96D-473B-B235-98575F68F72D}">
      <dgm:prSet/>
      <dgm:spPr/>
      <dgm:t>
        <a:bodyPr/>
        <a:lstStyle/>
        <a:p>
          <a:endParaRPr lang="nl-NL"/>
        </a:p>
      </dgm:t>
    </dgm:pt>
    <dgm:pt modelId="{799C0AE6-D874-4ED5-910B-D8B39F118EB7}">
      <dgm:prSet/>
      <dgm:spPr/>
      <dgm:t>
        <a:bodyPr/>
        <a:lstStyle/>
        <a:p>
          <a:r>
            <a:rPr lang="nl-NL" dirty="0"/>
            <a:t> Adviezen (5:12-22)</a:t>
          </a:r>
        </a:p>
      </dgm:t>
    </dgm:pt>
    <dgm:pt modelId="{C399A261-AD19-4A66-B913-F6917FC1F6A2}" type="parTrans" cxnId="{60803D01-2639-40A9-A004-AA4A63582E33}">
      <dgm:prSet/>
      <dgm:spPr/>
      <dgm:t>
        <a:bodyPr/>
        <a:lstStyle/>
        <a:p>
          <a:endParaRPr lang="nl-NL"/>
        </a:p>
      </dgm:t>
    </dgm:pt>
    <dgm:pt modelId="{EF174D68-7483-4A45-9DC4-33207FC1BC4F}" type="sibTrans" cxnId="{60803D01-2639-40A9-A004-AA4A63582E33}">
      <dgm:prSet/>
      <dgm:spPr/>
      <dgm:t>
        <a:bodyPr/>
        <a:lstStyle/>
        <a:p>
          <a:endParaRPr lang="nl-NL"/>
        </a:p>
      </dgm:t>
    </dgm:pt>
    <dgm:pt modelId="{5DB98B13-FD81-4BDE-AF51-8A7D2B7BBB38}">
      <dgm:prSet/>
      <dgm:spPr/>
      <dgm:t>
        <a:bodyPr/>
        <a:lstStyle/>
        <a:p>
          <a:r>
            <a:rPr lang="nl-NL" dirty="0"/>
            <a:t>Slotwoord</a:t>
          </a:r>
          <a:br>
            <a:rPr lang="nl-NL" dirty="0"/>
          </a:br>
          <a:r>
            <a:rPr lang="nl-NL" dirty="0"/>
            <a:t>(5:23-28)</a:t>
          </a:r>
        </a:p>
      </dgm:t>
    </dgm:pt>
    <dgm:pt modelId="{E928CA7D-EB32-48EC-A694-95ADFD327678}" type="parTrans" cxnId="{201D2563-31F3-46C6-B020-AB2A603C23E2}">
      <dgm:prSet/>
      <dgm:spPr/>
      <dgm:t>
        <a:bodyPr/>
        <a:lstStyle/>
        <a:p>
          <a:endParaRPr lang="nl-NL"/>
        </a:p>
      </dgm:t>
    </dgm:pt>
    <dgm:pt modelId="{788C66E8-BBD4-48F0-A3CA-5408CDD288E8}" type="sibTrans" cxnId="{201D2563-31F3-46C6-B020-AB2A603C23E2}">
      <dgm:prSet/>
      <dgm:spPr/>
      <dgm:t>
        <a:bodyPr/>
        <a:lstStyle/>
        <a:p>
          <a:endParaRPr lang="nl-NL"/>
        </a:p>
      </dgm:t>
    </dgm:pt>
    <dgm:pt modelId="{74D1B231-BFA0-4D0D-BE12-7BB39050141A}">
      <dgm:prSet/>
      <dgm:spPr/>
      <dgm:t>
        <a:bodyPr/>
        <a:lstStyle/>
        <a:p>
          <a:r>
            <a:rPr lang="nl-BE" dirty="0"/>
            <a:t>A – Dank</a:t>
          </a:r>
          <a:br>
            <a:rPr lang="nl-BE" dirty="0"/>
          </a:br>
          <a:r>
            <a:rPr lang="nl-BE" dirty="0"/>
            <a:t>(1:2-10)</a:t>
          </a:r>
          <a:endParaRPr lang="nl-NL" dirty="0"/>
        </a:p>
      </dgm:t>
    </dgm:pt>
    <dgm:pt modelId="{C8CA5C8F-4886-47AD-AC6C-2F7B523B5186}" type="parTrans" cxnId="{AFEE832A-60E7-42BC-AAD5-98C07C24E80D}">
      <dgm:prSet/>
      <dgm:spPr/>
      <dgm:t>
        <a:bodyPr/>
        <a:lstStyle/>
        <a:p>
          <a:endParaRPr lang="nl-NL"/>
        </a:p>
      </dgm:t>
    </dgm:pt>
    <dgm:pt modelId="{743EBC76-79E2-4BAF-BBB9-AC1C5CC9C15C}" type="sibTrans" cxnId="{AFEE832A-60E7-42BC-AAD5-98C07C24E80D}">
      <dgm:prSet/>
      <dgm:spPr/>
      <dgm:t>
        <a:bodyPr/>
        <a:lstStyle/>
        <a:p>
          <a:endParaRPr lang="nl-NL"/>
        </a:p>
      </dgm:t>
    </dgm:pt>
    <dgm:pt modelId="{DFDAABD6-76F1-44D4-818B-F7685AF9A58D}">
      <dgm:prSet/>
      <dgm:spPr/>
      <dgm:t>
        <a:bodyPr/>
        <a:lstStyle/>
        <a:p>
          <a:r>
            <a:rPr lang="nl-BE" dirty="0"/>
            <a:t>Getuigenis in </a:t>
          </a:r>
          <a:r>
            <a:rPr lang="nl-BE" dirty="0" err="1"/>
            <a:t>Achaja</a:t>
          </a:r>
          <a:endParaRPr lang="nl-NL" dirty="0"/>
        </a:p>
      </dgm:t>
    </dgm:pt>
    <dgm:pt modelId="{5A94BAE0-BECF-4D11-BF86-73FB30A7CF84}" type="parTrans" cxnId="{E591360F-7042-45C5-9134-A5D81014DFC5}">
      <dgm:prSet/>
      <dgm:spPr/>
      <dgm:t>
        <a:bodyPr/>
        <a:lstStyle/>
        <a:p>
          <a:endParaRPr lang="nl-NL"/>
        </a:p>
      </dgm:t>
    </dgm:pt>
    <dgm:pt modelId="{510BE236-331D-4010-B1BA-1F3379CC1AF5}" type="sibTrans" cxnId="{E591360F-7042-45C5-9134-A5D81014DFC5}">
      <dgm:prSet/>
      <dgm:spPr/>
      <dgm:t>
        <a:bodyPr/>
        <a:lstStyle/>
        <a:p>
          <a:endParaRPr lang="nl-NL"/>
        </a:p>
      </dgm:t>
    </dgm:pt>
    <dgm:pt modelId="{58D63252-0449-4F40-B237-33215EC90E72}">
      <dgm:prSet/>
      <dgm:spPr/>
      <dgm:t>
        <a:bodyPr/>
        <a:lstStyle/>
        <a:p>
          <a:r>
            <a:rPr lang="nl-BE" dirty="0"/>
            <a:t>X – Verdediging (2:1-12)</a:t>
          </a:r>
          <a:endParaRPr lang="nl-NL" dirty="0"/>
        </a:p>
      </dgm:t>
    </dgm:pt>
    <dgm:pt modelId="{CF7C065E-4F6B-47D0-A485-67DD0DE0ABBF}" type="parTrans" cxnId="{48FC72AB-BBB4-41D6-9159-2FF855D93BDB}">
      <dgm:prSet/>
      <dgm:spPr/>
      <dgm:t>
        <a:bodyPr/>
        <a:lstStyle/>
        <a:p>
          <a:endParaRPr lang="nl-NL"/>
        </a:p>
      </dgm:t>
    </dgm:pt>
    <dgm:pt modelId="{93EA2B09-611E-4D80-AF5C-C15333C882E2}" type="sibTrans" cxnId="{48FC72AB-BBB4-41D6-9159-2FF855D93BDB}">
      <dgm:prSet/>
      <dgm:spPr/>
      <dgm:t>
        <a:bodyPr/>
        <a:lstStyle/>
        <a:p>
          <a:endParaRPr lang="nl-NL"/>
        </a:p>
      </dgm:t>
    </dgm:pt>
    <dgm:pt modelId="{6110B68E-99FC-4480-9A77-E2FF6F1AA4E2}">
      <dgm:prSet/>
      <dgm:spPr/>
      <dgm:t>
        <a:bodyPr/>
        <a:lstStyle/>
        <a:p>
          <a:r>
            <a:rPr lang="nl-BE" dirty="0"/>
            <a:t>Als </a:t>
          </a:r>
          <a:r>
            <a:rPr lang="nl-BE"/>
            <a:t>een vader</a:t>
          </a:r>
          <a:endParaRPr lang="nl-NL" dirty="0"/>
        </a:p>
      </dgm:t>
    </dgm:pt>
    <dgm:pt modelId="{B7DA7BD8-9C38-4020-B4A3-D49323B9F477}" type="parTrans" cxnId="{D6802D8C-B948-4D72-916A-9BA74CC6F01A}">
      <dgm:prSet/>
      <dgm:spPr/>
      <dgm:t>
        <a:bodyPr/>
        <a:lstStyle/>
        <a:p>
          <a:endParaRPr lang="nl-NL"/>
        </a:p>
      </dgm:t>
    </dgm:pt>
    <dgm:pt modelId="{1A96FE9C-F82C-4A96-9F95-FB0AF3134C6E}" type="sibTrans" cxnId="{D6802D8C-B948-4D72-916A-9BA74CC6F01A}">
      <dgm:prSet/>
      <dgm:spPr/>
      <dgm:t>
        <a:bodyPr/>
        <a:lstStyle/>
        <a:p>
          <a:endParaRPr lang="nl-NL"/>
        </a:p>
      </dgm:t>
    </dgm:pt>
    <dgm:pt modelId="{01DA70BE-7F7C-47BA-B0FE-6B80A7C07B33}">
      <dgm:prSet/>
      <dgm:spPr/>
      <dgm:t>
        <a:bodyPr/>
        <a:lstStyle/>
        <a:p>
          <a:r>
            <a:rPr lang="nl-BE" dirty="0"/>
            <a:t>A’ – Dank</a:t>
          </a:r>
          <a:br>
            <a:rPr lang="nl-BE" dirty="0"/>
          </a:br>
          <a:r>
            <a:rPr lang="nl-BE" dirty="0"/>
            <a:t>(2:13-16)</a:t>
          </a:r>
          <a:endParaRPr lang="nl-NL" dirty="0"/>
        </a:p>
      </dgm:t>
    </dgm:pt>
    <dgm:pt modelId="{D3E154BB-62CF-47B3-8FCC-DFC3FA9BEB34}" type="parTrans" cxnId="{A00C5C53-171B-4BFD-B56E-E4CC6E7EE4AF}">
      <dgm:prSet/>
      <dgm:spPr/>
      <dgm:t>
        <a:bodyPr/>
        <a:lstStyle/>
        <a:p>
          <a:endParaRPr lang="nl-NL"/>
        </a:p>
      </dgm:t>
    </dgm:pt>
    <dgm:pt modelId="{8C99E344-F8AD-4A7C-B21C-2CC82277F61B}" type="sibTrans" cxnId="{A00C5C53-171B-4BFD-B56E-E4CC6E7EE4AF}">
      <dgm:prSet/>
      <dgm:spPr/>
      <dgm:t>
        <a:bodyPr/>
        <a:lstStyle/>
        <a:p>
          <a:endParaRPr lang="nl-NL"/>
        </a:p>
      </dgm:t>
    </dgm:pt>
    <dgm:pt modelId="{7185737A-D022-4EFE-93B3-79B6BB34D97F}">
      <dgm:prSet/>
      <dgm:spPr/>
      <dgm:t>
        <a:bodyPr/>
        <a:lstStyle/>
        <a:p>
          <a:r>
            <a:rPr lang="nl-BE" dirty="0"/>
            <a:t>A – Verlangen naar Tessalonika</a:t>
          </a:r>
          <a:br>
            <a:rPr lang="nl-BE" dirty="0"/>
          </a:br>
          <a:r>
            <a:rPr lang="nl-BE" dirty="0"/>
            <a:t>(2:17-20)</a:t>
          </a:r>
          <a:endParaRPr lang="nl-NL" dirty="0"/>
        </a:p>
      </dgm:t>
    </dgm:pt>
    <dgm:pt modelId="{F6071596-4F71-44BF-9ACE-140CB6278B29}" type="parTrans" cxnId="{7BF5970C-A0A6-4792-93A3-E8D876121E76}">
      <dgm:prSet/>
      <dgm:spPr/>
      <dgm:t>
        <a:bodyPr/>
        <a:lstStyle/>
        <a:p>
          <a:endParaRPr lang="nl-NL"/>
        </a:p>
      </dgm:t>
    </dgm:pt>
    <dgm:pt modelId="{1E78660C-A4FB-430C-852A-873D3122E75C}" type="sibTrans" cxnId="{7BF5970C-A0A6-4792-93A3-E8D876121E76}">
      <dgm:prSet/>
      <dgm:spPr/>
      <dgm:t>
        <a:bodyPr/>
        <a:lstStyle/>
        <a:p>
          <a:endParaRPr lang="nl-NL"/>
        </a:p>
      </dgm:t>
    </dgm:pt>
    <dgm:pt modelId="{FE657090-0883-44FC-AF57-924E80B967A0}">
      <dgm:prSet/>
      <dgm:spPr/>
      <dgm:t>
        <a:bodyPr/>
        <a:lstStyle/>
        <a:p>
          <a:r>
            <a:rPr lang="nl-BE" dirty="0"/>
            <a:t>X – Bezoek van Timoteüs</a:t>
          </a:r>
          <a:br>
            <a:rPr lang="nl-BE" dirty="0"/>
          </a:br>
          <a:r>
            <a:rPr lang="nl-BE" dirty="0"/>
            <a:t>(3:1-10)</a:t>
          </a:r>
          <a:endParaRPr lang="nl-NL" dirty="0"/>
        </a:p>
      </dgm:t>
    </dgm:pt>
    <dgm:pt modelId="{D0A87139-4563-42B8-AE9B-0265624DD11D}" type="parTrans" cxnId="{A17B57A0-578A-4DD9-92E1-6939ACB791F0}">
      <dgm:prSet/>
      <dgm:spPr/>
      <dgm:t>
        <a:bodyPr/>
        <a:lstStyle/>
        <a:p>
          <a:endParaRPr lang="nl-NL"/>
        </a:p>
      </dgm:t>
    </dgm:pt>
    <dgm:pt modelId="{35A07420-1C09-43D9-A3EA-3297F4619268}" type="sibTrans" cxnId="{A17B57A0-578A-4DD9-92E1-6939ACB791F0}">
      <dgm:prSet/>
      <dgm:spPr/>
      <dgm:t>
        <a:bodyPr/>
        <a:lstStyle/>
        <a:p>
          <a:endParaRPr lang="nl-NL"/>
        </a:p>
      </dgm:t>
    </dgm:pt>
    <dgm:pt modelId="{CD1FD642-59E3-4A3A-A3DE-B7A598186A67}">
      <dgm:prSet/>
      <dgm:spPr/>
      <dgm:t>
        <a:bodyPr/>
        <a:lstStyle/>
        <a:p>
          <a:r>
            <a:rPr lang="nl-BE" dirty="0"/>
            <a:t>A’ – Verlangen naar Tessalonika</a:t>
          </a:r>
          <a:br>
            <a:rPr lang="nl-BE" dirty="0"/>
          </a:br>
          <a:r>
            <a:rPr lang="nl-BE" dirty="0"/>
            <a:t>(3:11-13)</a:t>
          </a:r>
          <a:endParaRPr lang="nl-NL" dirty="0"/>
        </a:p>
      </dgm:t>
    </dgm:pt>
    <dgm:pt modelId="{A44F381E-EC45-44A2-A7B1-6952D2CCC790}" type="parTrans" cxnId="{7A7DE4C4-F047-4B27-AF71-4E3DF37278F9}">
      <dgm:prSet/>
      <dgm:spPr/>
      <dgm:t>
        <a:bodyPr/>
        <a:lstStyle/>
        <a:p>
          <a:endParaRPr lang="nl-NL"/>
        </a:p>
      </dgm:t>
    </dgm:pt>
    <dgm:pt modelId="{B245668B-2511-4316-BC35-6828303C4714}" type="sibTrans" cxnId="{7A7DE4C4-F047-4B27-AF71-4E3DF37278F9}">
      <dgm:prSet/>
      <dgm:spPr/>
      <dgm:t>
        <a:bodyPr/>
        <a:lstStyle/>
        <a:p>
          <a:endParaRPr lang="nl-NL"/>
        </a:p>
      </dgm:t>
    </dgm:pt>
    <dgm:pt modelId="{EC13BAB3-E641-4AEB-928A-67FEF3851EA8}">
      <dgm:prSet/>
      <dgm:spPr/>
      <dgm:t>
        <a:bodyPr/>
        <a:lstStyle/>
        <a:p>
          <a:r>
            <a:rPr lang="nl-BE" dirty="0"/>
            <a:t>…in heiligheid</a:t>
          </a:r>
          <a:br>
            <a:rPr lang="nl-BE" dirty="0"/>
          </a:br>
          <a:r>
            <a:rPr lang="nl-BE" dirty="0"/>
            <a:t>(4:1-8)</a:t>
          </a:r>
          <a:endParaRPr lang="nl-NL" dirty="0"/>
        </a:p>
      </dgm:t>
    </dgm:pt>
    <dgm:pt modelId="{4A7D09E6-5EC0-49D2-8F69-C6D0BA163AFF}" type="parTrans" cxnId="{773419B3-4653-43E4-92D7-8B552B0BA695}">
      <dgm:prSet/>
      <dgm:spPr/>
      <dgm:t>
        <a:bodyPr/>
        <a:lstStyle/>
        <a:p>
          <a:endParaRPr lang="nl-NL"/>
        </a:p>
      </dgm:t>
    </dgm:pt>
    <dgm:pt modelId="{94F155F4-2BA0-4756-B262-9B6B84217C5B}" type="sibTrans" cxnId="{773419B3-4653-43E4-92D7-8B552B0BA695}">
      <dgm:prSet/>
      <dgm:spPr/>
      <dgm:t>
        <a:bodyPr/>
        <a:lstStyle/>
        <a:p>
          <a:endParaRPr lang="nl-NL"/>
        </a:p>
      </dgm:t>
    </dgm:pt>
    <dgm:pt modelId="{6EAB68B8-274D-49C7-80A1-408328760A54}">
      <dgm:prSet/>
      <dgm:spPr/>
      <dgm:t>
        <a:bodyPr/>
        <a:lstStyle/>
        <a:p>
          <a:r>
            <a:rPr lang="nl-BE" dirty="0"/>
            <a:t>…in liefde</a:t>
          </a:r>
          <a:br>
            <a:rPr lang="nl-BE" dirty="0"/>
          </a:br>
          <a:r>
            <a:rPr lang="nl-BE" dirty="0"/>
            <a:t>(4:9-12)</a:t>
          </a:r>
          <a:endParaRPr lang="nl-NL" dirty="0"/>
        </a:p>
      </dgm:t>
    </dgm:pt>
    <dgm:pt modelId="{957F6347-F55D-4D98-A2B3-A57D47489B78}" type="parTrans" cxnId="{E4E6F583-2BDD-4362-A82F-0CB34F479110}">
      <dgm:prSet/>
      <dgm:spPr/>
      <dgm:t>
        <a:bodyPr/>
        <a:lstStyle/>
        <a:p>
          <a:endParaRPr lang="nl-NL"/>
        </a:p>
      </dgm:t>
    </dgm:pt>
    <dgm:pt modelId="{3CF48EB8-8914-40A1-AFEE-D1F722399079}" type="sibTrans" cxnId="{E4E6F583-2BDD-4362-A82F-0CB34F479110}">
      <dgm:prSet/>
      <dgm:spPr/>
      <dgm:t>
        <a:bodyPr/>
        <a:lstStyle/>
        <a:p>
          <a:endParaRPr lang="nl-NL"/>
        </a:p>
      </dgm:t>
    </dgm:pt>
    <dgm:pt modelId="{C230523A-A8D9-41C3-B666-2199271C776D}">
      <dgm:prSet/>
      <dgm:spPr/>
      <dgm:t>
        <a:bodyPr/>
        <a:lstStyle/>
        <a:p>
          <a:r>
            <a:rPr lang="nl-BE" dirty="0"/>
            <a:t>Christus’ komst</a:t>
          </a:r>
          <a:endParaRPr lang="nl-NL" dirty="0"/>
        </a:p>
      </dgm:t>
    </dgm:pt>
    <dgm:pt modelId="{46903B7C-5EFC-4B4D-97AF-4DFAE72D5977}" type="parTrans" cxnId="{F8F13CC8-0180-459E-ABF4-F13A615DA2BE}">
      <dgm:prSet/>
      <dgm:spPr/>
      <dgm:t>
        <a:bodyPr/>
        <a:lstStyle/>
        <a:p>
          <a:endParaRPr lang="nl-NL"/>
        </a:p>
      </dgm:t>
    </dgm:pt>
    <dgm:pt modelId="{63DE1F5F-C6B2-4710-AB56-6D77A9F63595}" type="sibTrans" cxnId="{F8F13CC8-0180-459E-ABF4-F13A615DA2BE}">
      <dgm:prSet/>
      <dgm:spPr/>
      <dgm:t>
        <a:bodyPr/>
        <a:lstStyle/>
        <a:p>
          <a:endParaRPr lang="nl-NL"/>
        </a:p>
      </dgm:t>
    </dgm:pt>
    <dgm:pt modelId="{E56AB7A3-3FFF-4B88-A977-A02507E31D41}">
      <dgm:prSet/>
      <dgm:spPr/>
      <dgm:t>
        <a:bodyPr/>
        <a:lstStyle/>
        <a:p>
          <a:r>
            <a:rPr lang="nl-BE" dirty="0"/>
            <a:t>Hoop voor de levenden</a:t>
          </a:r>
          <a:endParaRPr lang="nl-NL" dirty="0"/>
        </a:p>
      </dgm:t>
    </dgm:pt>
    <dgm:pt modelId="{0CE0828D-5494-41B1-9F26-FC26560887B2}" type="parTrans" cxnId="{A1B6F5E0-A667-4E95-909A-808CAD2184F3}">
      <dgm:prSet/>
      <dgm:spPr/>
      <dgm:t>
        <a:bodyPr/>
        <a:lstStyle/>
        <a:p>
          <a:endParaRPr lang="nl-NL"/>
        </a:p>
      </dgm:t>
    </dgm:pt>
    <dgm:pt modelId="{7F1ADDE1-D0A1-4B09-A554-A8BC3C4C90D8}" type="sibTrans" cxnId="{A1B6F5E0-A667-4E95-909A-808CAD2184F3}">
      <dgm:prSet/>
      <dgm:spPr/>
      <dgm:t>
        <a:bodyPr/>
        <a:lstStyle/>
        <a:p>
          <a:endParaRPr lang="nl-NL"/>
        </a:p>
      </dgm:t>
    </dgm:pt>
    <dgm:pt modelId="{6DC9AEBA-6694-4322-940D-5FE6C7721CE8}">
      <dgm:prSet/>
      <dgm:spPr/>
      <dgm:t>
        <a:bodyPr/>
        <a:lstStyle/>
        <a:p>
          <a:r>
            <a:rPr lang="nl-BE" dirty="0"/>
            <a:t>De graven gaan open</a:t>
          </a:r>
          <a:endParaRPr lang="nl-NL" dirty="0"/>
        </a:p>
      </dgm:t>
    </dgm:pt>
    <dgm:pt modelId="{21A52E6E-D8C2-4E4D-9E78-9B8FD0505B45}" type="parTrans" cxnId="{9661892D-B3CA-40F1-920C-2A70BC3AEE5D}">
      <dgm:prSet/>
      <dgm:spPr/>
      <dgm:t>
        <a:bodyPr/>
        <a:lstStyle/>
        <a:p>
          <a:endParaRPr lang="nl-NL"/>
        </a:p>
      </dgm:t>
    </dgm:pt>
    <dgm:pt modelId="{3748687D-3846-4FA2-B750-6B3CF64E4644}" type="sibTrans" cxnId="{9661892D-B3CA-40F1-920C-2A70BC3AEE5D}">
      <dgm:prSet/>
      <dgm:spPr/>
      <dgm:t>
        <a:bodyPr/>
        <a:lstStyle/>
        <a:p>
          <a:endParaRPr lang="nl-NL"/>
        </a:p>
      </dgm:t>
    </dgm:pt>
    <dgm:pt modelId="{A7FBF596-067E-42E6-92DE-DBCFCE185505}">
      <dgm:prSet/>
      <dgm:spPr/>
      <dgm:t>
        <a:bodyPr/>
        <a:lstStyle/>
        <a:p>
          <a:r>
            <a:rPr lang="nl-BE" dirty="0"/>
            <a:t>De Heer tegemoet</a:t>
          </a:r>
          <a:endParaRPr lang="nl-NL" dirty="0"/>
        </a:p>
      </dgm:t>
    </dgm:pt>
    <dgm:pt modelId="{DE65D160-DCC2-49D5-9BF6-9EC2AC7BDC86}" type="parTrans" cxnId="{660E3575-2D43-444E-B95C-AEBE115A08C6}">
      <dgm:prSet/>
      <dgm:spPr/>
      <dgm:t>
        <a:bodyPr/>
        <a:lstStyle/>
        <a:p>
          <a:endParaRPr lang="nl-NL"/>
        </a:p>
      </dgm:t>
    </dgm:pt>
    <dgm:pt modelId="{54EC6CAF-600D-4870-A98F-7A9210F2BDCE}" type="sibTrans" cxnId="{660E3575-2D43-444E-B95C-AEBE115A08C6}">
      <dgm:prSet/>
      <dgm:spPr/>
      <dgm:t>
        <a:bodyPr/>
        <a:lstStyle/>
        <a:p>
          <a:endParaRPr lang="nl-NL"/>
        </a:p>
      </dgm:t>
    </dgm:pt>
    <dgm:pt modelId="{77B4A3A7-304D-4FDB-B803-99AC8A487B92}">
      <dgm:prSet/>
      <dgm:spPr/>
      <dgm:t>
        <a:bodyPr/>
        <a:lstStyle/>
        <a:p>
          <a:r>
            <a:rPr lang="nl-BE" dirty="0"/>
            <a:t>Als een dief in de nacht (5:1-3)</a:t>
          </a:r>
          <a:endParaRPr lang="nl-NL" dirty="0"/>
        </a:p>
      </dgm:t>
    </dgm:pt>
    <dgm:pt modelId="{B39DD8DD-19AF-4D67-ADD2-DAD59E8334B7}" type="parTrans" cxnId="{73503B81-6B0F-4CAD-8D51-8B6DDD4C0B0D}">
      <dgm:prSet/>
      <dgm:spPr/>
      <dgm:t>
        <a:bodyPr/>
        <a:lstStyle/>
        <a:p>
          <a:endParaRPr lang="nl-NL"/>
        </a:p>
      </dgm:t>
    </dgm:pt>
    <dgm:pt modelId="{CB6382B1-6990-4477-A4E0-C3DF938F682B}" type="sibTrans" cxnId="{73503B81-6B0F-4CAD-8D51-8B6DDD4C0B0D}">
      <dgm:prSet/>
      <dgm:spPr/>
      <dgm:t>
        <a:bodyPr/>
        <a:lstStyle/>
        <a:p>
          <a:endParaRPr lang="nl-NL"/>
        </a:p>
      </dgm:t>
    </dgm:pt>
    <dgm:pt modelId="{2691F5AD-E4F4-4F60-AA76-A80249820E2E}">
      <dgm:prSet/>
      <dgm:spPr/>
      <dgm:t>
        <a:bodyPr/>
        <a:lstStyle/>
        <a:p>
          <a:r>
            <a:rPr lang="nl-BE" dirty="0"/>
            <a:t>Niet als een dief voor christenen (5:4-5)</a:t>
          </a:r>
          <a:endParaRPr lang="nl-NL" dirty="0"/>
        </a:p>
      </dgm:t>
    </dgm:pt>
    <dgm:pt modelId="{852A56EB-BFC7-4B89-AC61-BDDD545C232F}" type="parTrans" cxnId="{D9F20EEF-FB14-4D2B-99F3-A574FC8328A0}">
      <dgm:prSet/>
      <dgm:spPr/>
      <dgm:t>
        <a:bodyPr/>
        <a:lstStyle/>
        <a:p>
          <a:endParaRPr lang="nl-NL"/>
        </a:p>
      </dgm:t>
    </dgm:pt>
    <dgm:pt modelId="{299EE725-6364-4F6F-9964-EF4B18BA6D7C}" type="sibTrans" cxnId="{D9F20EEF-FB14-4D2B-99F3-A574FC8328A0}">
      <dgm:prSet/>
      <dgm:spPr/>
      <dgm:t>
        <a:bodyPr/>
        <a:lstStyle/>
        <a:p>
          <a:endParaRPr lang="nl-NL"/>
        </a:p>
      </dgm:t>
    </dgm:pt>
    <dgm:pt modelId="{0CA3AD1D-919A-4080-BB0B-05471FFBC325}">
      <dgm:prSet/>
      <dgm:spPr/>
      <dgm:t>
        <a:bodyPr/>
        <a:lstStyle/>
        <a:p>
          <a:r>
            <a:rPr lang="nl-BE" dirty="0"/>
            <a:t>Waak! (5:6-11)</a:t>
          </a:r>
          <a:endParaRPr lang="nl-NL" dirty="0"/>
        </a:p>
      </dgm:t>
    </dgm:pt>
    <dgm:pt modelId="{AC927DA1-EBBA-4DA2-9CEE-036BE3345A31}" type="parTrans" cxnId="{257CB377-EAFB-4826-BD62-5F765E71DB2A}">
      <dgm:prSet/>
      <dgm:spPr/>
      <dgm:t>
        <a:bodyPr/>
        <a:lstStyle/>
        <a:p>
          <a:endParaRPr lang="nl-NL"/>
        </a:p>
      </dgm:t>
    </dgm:pt>
    <dgm:pt modelId="{0854B08A-717A-4A89-ABCF-B8A30B8E0452}" type="sibTrans" cxnId="{257CB377-EAFB-4826-BD62-5F765E71DB2A}">
      <dgm:prSet/>
      <dgm:spPr/>
      <dgm:t>
        <a:bodyPr/>
        <a:lstStyle/>
        <a:p>
          <a:endParaRPr lang="nl-NL"/>
        </a:p>
      </dgm:t>
    </dgm:pt>
    <dgm:pt modelId="{AAF68B21-17E6-4A54-AD83-1D379965DFE7}">
      <dgm:prSet/>
      <dgm:spPr/>
      <dgm:t>
        <a:bodyPr/>
        <a:lstStyle/>
        <a:p>
          <a:r>
            <a:rPr lang="nl-BE" dirty="0"/>
            <a:t>Erken dienden (5:12-13)</a:t>
          </a:r>
          <a:endParaRPr lang="nl-NL" dirty="0"/>
        </a:p>
      </dgm:t>
    </dgm:pt>
    <dgm:pt modelId="{F93DF5D7-C33A-4C68-A1F3-7D9869C56995}" type="parTrans" cxnId="{0A6BE831-1D10-4813-8688-CB9F4F1A2E30}">
      <dgm:prSet/>
      <dgm:spPr/>
      <dgm:t>
        <a:bodyPr/>
        <a:lstStyle/>
        <a:p>
          <a:endParaRPr lang="nl-NL"/>
        </a:p>
      </dgm:t>
    </dgm:pt>
    <dgm:pt modelId="{9C71A528-0F5A-4909-8A21-326A778DEB51}" type="sibTrans" cxnId="{0A6BE831-1D10-4813-8688-CB9F4F1A2E30}">
      <dgm:prSet/>
      <dgm:spPr/>
      <dgm:t>
        <a:bodyPr/>
        <a:lstStyle/>
        <a:p>
          <a:endParaRPr lang="nl-NL"/>
        </a:p>
      </dgm:t>
    </dgm:pt>
    <dgm:pt modelId="{B23B9AE4-70F2-44B3-9073-19A934CED1FB}">
      <dgm:prSet/>
      <dgm:spPr/>
      <dgm:t>
        <a:bodyPr/>
        <a:lstStyle/>
        <a:p>
          <a:r>
            <a:rPr lang="nl-BE" dirty="0"/>
            <a:t>Zorg voor elkaar (5:14-15)</a:t>
          </a:r>
          <a:endParaRPr lang="nl-NL" dirty="0"/>
        </a:p>
      </dgm:t>
    </dgm:pt>
    <dgm:pt modelId="{8AB9DF48-936B-41ED-8FF6-BCB7F1149C08}" type="parTrans" cxnId="{6971D8B1-D9D6-46F3-9313-2EF9E234F1D6}">
      <dgm:prSet/>
      <dgm:spPr/>
      <dgm:t>
        <a:bodyPr/>
        <a:lstStyle/>
        <a:p>
          <a:endParaRPr lang="nl-NL"/>
        </a:p>
      </dgm:t>
    </dgm:pt>
    <dgm:pt modelId="{D3EBFA91-AEF9-4A50-A735-D25A4F9162C7}" type="sibTrans" cxnId="{6971D8B1-D9D6-46F3-9313-2EF9E234F1D6}">
      <dgm:prSet/>
      <dgm:spPr/>
      <dgm:t>
        <a:bodyPr/>
        <a:lstStyle/>
        <a:p>
          <a:endParaRPr lang="nl-NL"/>
        </a:p>
      </dgm:t>
    </dgm:pt>
    <dgm:pt modelId="{B59D157A-06C9-4B00-9F30-F4E23B740F99}">
      <dgm:prSet/>
      <dgm:spPr/>
      <dgm:t>
        <a:bodyPr/>
        <a:lstStyle/>
        <a:p>
          <a:r>
            <a:rPr lang="nl-BE" dirty="0"/>
            <a:t>Bid in vreugde en dank</a:t>
          </a:r>
          <a:br>
            <a:rPr lang="nl-BE" dirty="0"/>
          </a:br>
          <a:r>
            <a:rPr lang="nl-BE" dirty="0"/>
            <a:t>(5:16-18)</a:t>
          </a:r>
          <a:endParaRPr lang="nl-NL" dirty="0"/>
        </a:p>
      </dgm:t>
    </dgm:pt>
    <dgm:pt modelId="{AF41B392-A882-4DCC-93CA-4E0182DCC4E8}" type="parTrans" cxnId="{2C9E3468-D06A-4E4B-A506-F90755030D6E}">
      <dgm:prSet/>
      <dgm:spPr/>
      <dgm:t>
        <a:bodyPr/>
        <a:lstStyle/>
        <a:p>
          <a:endParaRPr lang="nl-NL"/>
        </a:p>
      </dgm:t>
    </dgm:pt>
    <dgm:pt modelId="{37754511-3389-456B-9FE5-967D87FF125C}" type="sibTrans" cxnId="{2C9E3468-D06A-4E4B-A506-F90755030D6E}">
      <dgm:prSet/>
      <dgm:spPr/>
      <dgm:t>
        <a:bodyPr/>
        <a:lstStyle/>
        <a:p>
          <a:endParaRPr lang="nl-NL"/>
        </a:p>
      </dgm:t>
    </dgm:pt>
    <dgm:pt modelId="{E176BA77-FBEE-4A5B-99C0-90E341A141A3}">
      <dgm:prSet/>
      <dgm:spPr/>
      <dgm:t>
        <a:bodyPr/>
        <a:lstStyle/>
        <a:p>
          <a:r>
            <a:rPr lang="nl-BE" dirty="0"/>
            <a:t>Onderzoek zorgvuldig</a:t>
          </a:r>
          <a:br>
            <a:rPr lang="nl-BE" dirty="0"/>
          </a:br>
          <a:r>
            <a:rPr lang="nl-BE" dirty="0"/>
            <a:t>(5:19-22)</a:t>
          </a:r>
          <a:endParaRPr lang="nl-NL" dirty="0"/>
        </a:p>
      </dgm:t>
    </dgm:pt>
    <dgm:pt modelId="{BEA72ABB-62E9-4B24-8625-5241D2C248F1}" type="parTrans" cxnId="{319A8361-DC0C-4922-985D-E45800F15541}">
      <dgm:prSet/>
      <dgm:spPr/>
      <dgm:t>
        <a:bodyPr/>
        <a:lstStyle/>
        <a:p>
          <a:endParaRPr lang="nl-NL"/>
        </a:p>
      </dgm:t>
    </dgm:pt>
    <dgm:pt modelId="{310F09E7-8599-4E23-919F-E609CBC1DD90}" type="sibTrans" cxnId="{319A8361-DC0C-4922-985D-E45800F15541}">
      <dgm:prSet/>
      <dgm:spPr/>
      <dgm:t>
        <a:bodyPr/>
        <a:lstStyle/>
        <a:p>
          <a:endParaRPr lang="nl-NL"/>
        </a:p>
      </dgm:t>
    </dgm:pt>
    <dgm:pt modelId="{8031DF43-030A-4D62-9563-EE7BD54F427C}" type="pres">
      <dgm:prSet presAssocID="{AC2734AE-7C74-412D-AE80-203B31262E89}" presName="theList" presStyleCnt="0">
        <dgm:presLayoutVars>
          <dgm:dir/>
          <dgm:animLvl val="lvl"/>
          <dgm:resizeHandles val="exact"/>
        </dgm:presLayoutVars>
      </dgm:prSet>
      <dgm:spPr/>
    </dgm:pt>
    <dgm:pt modelId="{C0D91628-E12E-4A0C-8AFC-414ACFDD666F}" type="pres">
      <dgm:prSet presAssocID="{F45B49A1-CFCA-4AF5-A71F-7B0E05036D75}" presName="compNode" presStyleCnt="0"/>
      <dgm:spPr/>
    </dgm:pt>
    <dgm:pt modelId="{680C98E0-B6AA-4F80-8807-CCE8ED40552A}" type="pres">
      <dgm:prSet presAssocID="{F45B49A1-CFCA-4AF5-A71F-7B0E05036D75}" presName="aNode" presStyleLbl="bgShp" presStyleIdx="0" presStyleCnt="6"/>
      <dgm:spPr/>
    </dgm:pt>
    <dgm:pt modelId="{1B88DE2C-0025-46B9-A4A4-74E011620E65}" type="pres">
      <dgm:prSet presAssocID="{F45B49A1-CFCA-4AF5-A71F-7B0E05036D75}" presName="textNode" presStyleLbl="bgShp" presStyleIdx="0" presStyleCnt="6"/>
      <dgm:spPr/>
    </dgm:pt>
    <dgm:pt modelId="{83B0B121-E8BB-4694-B710-89DB54EFF5E7}" type="pres">
      <dgm:prSet presAssocID="{F45B49A1-CFCA-4AF5-A71F-7B0E05036D75}" presName="compChildNode" presStyleCnt="0"/>
      <dgm:spPr/>
    </dgm:pt>
    <dgm:pt modelId="{F090C92F-0D2D-417A-B416-A7931D75DB3D}" type="pres">
      <dgm:prSet presAssocID="{F45B49A1-CFCA-4AF5-A71F-7B0E05036D75}" presName="theInnerList" presStyleCnt="0"/>
      <dgm:spPr/>
    </dgm:pt>
    <dgm:pt modelId="{3DBFAC7E-B6FF-4583-AA7F-764B082EDEEA}" type="pres">
      <dgm:prSet presAssocID="{74D1B231-BFA0-4D0D-BE12-7BB39050141A}" presName="childNode" presStyleLbl="node1" presStyleIdx="0" presStyleCnt="20">
        <dgm:presLayoutVars>
          <dgm:bulletEnabled val="1"/>
        </dgm:presLayoutVars>
      </dgm:prSet>
      <dgm:spPr/>
    </dgm:pt>
    <dgm:pt modelId="{DB391A4A-19F0-461F-B4DA-7444A8CB206F}" type="pres">
      <dgm:prSet presAssocID="{74D1B231-BFA0-4D0D-BE12-7BB39050141A}" presName="aSpace2" presStyleCnt="0"/>
      <dgm:spPr/>
    </dgm:pt>
    <dgm:pt modelId="{DFECB5B1-DE5D-4B7B-99EA-7A1E34B6137E}" type="pres">
      <dgm:prSet presAssocID="{58D63252-0449-4F40-B237-33215EC90E72}" presName="childNode" presStyleLbl="node1" presStyleIdx="1" presStyleCnt="20">
        <dgm:presLayoutVars>
          <dgm:bulletEnabled val="1"/>
        </dgm:presLayoutVars>
      </dgm:prSet>
      <dgm:spPr/>
    </dgm:pt>
    <dgm:pt modelId="{6ED9304C-BB57-42A1-9D65-8CFBD869EA3E}" type="pres">
      <dgm:prSet presAssocID="{58D63252-0449-4F40-B237-33215EC90E72}" presName="aSpace2" presStyleCnt="0"/>
      <dgm:spPr/>
    </dgm:pt>
    <dgm:pt modelId="{12721FA7-336B-4FC8-B7BF-CEC65728E6D0}" type="pres">
      <dgm:prSet presAssocID="{01DA70BE-7F7C-47BA-B0FE-6B80A7C07B33}" presName="childNode" presStyleLbl="node1" presStyleIdx="2" presStyleCnt="20">
        <dgm:presLayoutVars>
          <dgm:bulletEnabled val="1"/>
        </dgm:presLayoutVars>
      </dgm:prSet>
      <dgm:spPr/>
    </dgm:pt>
    <dgm:pt modelId="{08DE9592-72DF-48E4-A72E-C1D99958F5D6}" type="pres">
      <dgm:prSet presAssocID="{F45B49A1-CFCA-4AF5-A71F-7B0E05036D75}" presName="aSpace" presStyleCnt="0"/>
      <dgm:spPr/>
    </dgm:pt>
    <dgm:pt modelId="{4654B451-6D22-47A2-96AB-2C68658201B2}" type="pres">
      <dgm:prSet presAssocID="{D5EA9302-A7C1-4AE7-9F5C-68CAB2A3F602}" presName="compNode" presStyleCnt="0"/>
      <dgm:spPr/>
    </dgm:pt>
    <dgm:pt modelId="{4D141B4D-14AA-47A9-B1A6-B33D768BFA62}" type="pres">
      <dgm:prSet presAssocID="{D5EA9302-A7C1-4AE7-9F5C-68CAB2A3F602}" presName="aNode" presStyleLbl="bgShp" presStyleIdx="1" presStyleCnt="6"/>
      <dgm:spPr/>
    </dgm:pt>
    <dgm:pt modelId="{CD1F32DE-4D0D-4D20-B126-FA37A84200DA}" type="pres">
      <dgm:prSet presAssocID="{D5EA9302-A7C1-4AE7-9F5C-68CAB2A3F602}" presName="textNode" presStyleLbl="bgShp" presStyleIdx="1" presStyleCnt="6"/>
      <dgm:spPr/>
    </dgm:pt>
    <dgm:pt modelId="{9D6B340B-B2CE-4BCE-8A07-E6EEF29FBEDA}" type="pres">
      <dgm:prSet presAssocID="{D5EA9302-A7C1-4AE7-9F5C-68CAB2A3F602}" presName="compChildNode" presStyleCnt="0"/>
      <dgm:spPr/>
    </dgm:pt>
    <dgm:pt modelId="{5AA3516B-8463-40AB-B4C6-080563FACFAE}" type="pres">
      <dgm:prSet presAssocID="{D5EA9302-A7C1-4AE7-9F5C-68CAB2A3F602}" presName="theInnerList" presStyleCnt="0"/>
      <dgm:spPr/>
    </dgm:pt>
    <dgm:pt modelId="{FDB18512-6DFC-46A8-AFD3-64E565FC0FBD}" type="pres">
      <dgm:prSet presAssocID="{7185737A-D022-4EFE-93B3-79B6BB34D97F}" presName="childNode" presStyleLbl="node1" presStyleIdx="3" presStyleCnt="20">
        <dgm:presLayoutVars>
          <dgm:bulletEnabled val="1"/>
        </dgm:presLayoutVars>
      </dgm:prSet>
      <dgm:spPr/>
    </dgm:pt>
    <dgm:pt modelId="{F66A677C-282C-47AB-A716-96828E241B07}" type="pres">
      <dgm:prSet presAssocID="{7185737A-D022-4EFE-93B3-79B6BB34D97F}" presName="aSpace2" presStyleCnt="0"/>
      <dgm:spPr/>
    </dgm:pt>
    <dgm:pt modelId="{8CAB803C-AF36-4712-B200-6A6624399604}" type="pres">
      <dgm:prSet presAssocID="{FE657090-0883-44FC-AF57-924E80B967A0}" presName="childNode" presStyleLbl="node1" presStyleIdx="4" presStyleCnt="20">
        <dgm:presLayoutVars>
          <dgm:bulletEnabled val="1"/>
        </dgm:presLayoutVars>
      </dgm:prSet>
      <dgm:spPr/>
    </dgm:pt>
    <dgm:pt modelId="{C49BBA00-188C-48C9-995E-3554F2EE10AF}" type="pres">
      <dgm:prSet presAssocID="{FE657090-0883-44FC-AF57-924E80B967A0}" presName="aSpace2" presStyleCnt="0"/>
      <dgm:spPr/>
    </dgm:pt>
    <dgm:pt modelId="{79DDB299-DADF-4A5D-97B5-D4718A294DEF}" type="pres">
      <dgm:prSet presAssocID="{CD1FD642-59E3-4A3A-A3DE-B7A598186A67}" presName="childNode" presStyleLbl="node1" presStyleIdx="5" presStyleCnt="20">
        <dgm:presLayoutVars>
          <dgm:bulletEnabled val="1"/>
        </dgm:presLayoutVars>
      </dgm:prSet>
      <dgm:spPr/>
    </dgm:pt>
    <dgm:pt modelId="{8A5809E1-9C53-4AA8-987B-2D64E586B30F}" type="pres">
      <dgm:prSet presAssocID="{D5EA9302-A7C1-4AE7-9F5C-68CAB2A3F602}" presName="aSpace" presStyleCnt="0"/>
      <dgm:spPr/>
    </dgm:pt>
    <dgm:pt modelId="{F2002539-330D-4CE4-82A7-0420094F2F08}" type="pres">
      <dgm:prSet presAssocID="{EA1D23BD-D0A1-4514-9CA2-2988688E1A21}" presName="compNode" presStyleCnt="0"/>
      <dgm:spPr/>
    </dgm:pt>
    <dgm:pt modelId="{C9801DB3-C27F-4B34-9B0B-EED80EBB7A3C}" type="pres">
      <dgm:prSet presAssocID="{EA1D23BD-D0A1-4514-9CA2-2988688E1A21}" presName="aNode" presStyleLbl="bgShp" presStyleIdx="2" presStyleCnt="6"/>
      <dgm:spPr/>
    </dgm:pt>
    <dgm:pt modelId="{EFB1BDEE-071E-43AE-88C6-E7DBF84828B7}" type="pres">
      <dgm:prSet presAssocID="{EA1D23BD-D0A1-4514-9CA2-2988688E1A21}" presName="textNode" presStyleLbl="bgShp" presStyleIdx="2" presStyleCnt="6"/>
      <dgm:spPr/>
    </dgm:pt>
    <dgm:pt modelId="{40395521-693B-4A82-987B-EE6AB283A80B}" type="pres">
      <dgm:prSet presAssocID="{EA1D23BD-D0A1-4514-9CA2-2988688E1A21}" presName="compChildNode" presStyleCnt="0"/>
      <dgm:spPr/>
    </dgm:pt>
    <dgm:pt modelId="{CDB6ED03-1D01-4B6F-BA38-F3FB58DCB9F7}" type="pres">
      <dgm:prSet presAssocID="{EA1D23BD-D0A1-4514-9CA2-2988688E1A21}" presName="theInnerList" presStyleCnt="0"/>
      <dgm:spPr/>
    </dgm:pt>
    <dgm:pt modelId="{700A34AE-6FB4-4826-B262-24B865ABA6BB}" type="pres">
      <dgm:prSet presAssocID="{EC13BAB3-E641-4AEB-928A-67FEF3851EA8}" presName="childNode" presStyleLbl="node1" presStyleIdx="6" presStyleCnt="20">
        <dgm:presLayoutVars>
          <dgm:bulletEnabled val="1"/>
        </dgm:presLayoutVars>
      </dgm:prSet>
      <dgm:spPr/>
    </dgm:pt>
    <dgm:pt modelId="{ADAE7061-A351-41C3-AEE5-2837CC64A00A}" type="pres">
      <dgm:prSet presAssocID="{EC13BAB3-E641-4AEB-928A-67FEF3851EA8}" presName="aSpace2" presStyleCnt="0"/>
      <dgm:spPr/>
    </dgm:pt>
    <dgm:pt modelId="{AE30469B-3E09-4493-BE96-F305F5A3A2A0}" type="pres">
      <dgm:prSet presAssocID="{6EAB68B8-274D-49C7-80A1-408328760A54}" presName="childNode" presStyleLbl="node1" presStyleIdx="7" presStyleCnt="20">
        <dgm:presLayoutVars>
          <dgm:bulletEnabled val="1"/>
        </dgm:presLayoutVars>
      </dgm:prSet>
      <dgm:spPr/>
    </dgm:pt>
    <dgm:pt modelId="{8E24C8A4-882A-4B19-864D-9419D7A017D6}" type="pres">
      <dgm:prSet presAssocID="{EA1D23BD-D0A1-4514-9CA2-2988688E1A21}" presName="aSpace" presStyleCnt="0"/>
      <dgm:spPr/>
    </dgm:pt>
    <dgm:pt modelId="{4140E532-BBE1-40FF-B080-21B22B6A97EC}" type="pres">
      <dgm:prSet presAssocID="{F6DDD0DF-2591-4079-A145-C6E8B0E5F9A3}" presName="compNode" presStyleCnt="0"/>
      <dgm:spPr/>
    </dgm:pt>
    <dgm:pt modelId="{0B9045B7-CA53-4F4A-BE0C-EB5A3A386D02}" type="pres">
      <dgm:prSet presAssocID="{F6DDD0DF-2591-4079-A145-C6E8B0E5F9A3}" presName="aNode" presStyleLbl="bgShp" presStyleIdx="3" presStyleCnt="6"/>
      <dgm:spPr/>
    </dgm:pt>
    <dgm:pt modelId="{CF5FBCAC-0BFA-4AE6-85A2-AD15E8F5A593}" type="pres">
      <dgm:prSet presAssocID="{F6DDD0DF-2591-4079-A145-C6E8B0E5F9A3}" presName="textNode" presStyleLbl="bgShp" presStyleIdx="3" presStyleCnt="6"/>
      <dgm:spPr/>
    </dgm:pt>
    <dgm:pt modelId="{54D91CE4-A85C-4715-BEED-1A597E243E2E}" type="pres">
      <dgm:prSet presAssocID="{F6DDD0DF-2591-4079-A145-C6E8B0E5F9A3}" presName="compChildNode" presStyleCnt="0"/>
      <dgm:spPr/>
    </dgm:pt>
    <dgm:pt modelId="{87655259-2059-4C19-A3B4-FD0D011E9FDD}" type="pres">
      <dgm:prSet presAssocID="{F6DDD0DF-2591-4079-A145-C6E8B0E5F9A3}" presName="theInnerList" presStyleCnt="0"/>
      <dgm:spPr/>
    </dgm:pt>
    <dgm:pt modelId="{C98BF50F-4E1D-4507-8BD7-7A550D0781E9}" type="pres">
      <dgm:prSet presAssocID="{C230523A-A8D9-41C3-B666-2199271C776D}" presName="childNode" presStyleLbl="node1" presStyleIdx="8" presStyleCnt="20">
        <dgm:presLayoutVars>
          <dgm:bulletEnabled val="1"/>
        </dgm:presLayoutVars>
      </dgm:prSet>
      <dgm:spPr/>
    </dgm:pt>
    <dgm:pt modelId="{02A9AC81-5444-4802-AB56-3AE524D750A1}" type="pres">
      <dgm:prSet presAssocID="{C230523A-A8D9-41C3-B666-2199271C776D}" presName="aSpace2" presStyleCnt="0"/>
      <dgm:spPr/>
    </dgm:pt>
    <dgm:pt modelId="{026ACEAD-DF1A-4978-AA11-A2D1668E978F}" type="pres">
      <dgm:prSet presAssocID="{E56AB7A3-3FFF-4B88-A977-A02507E31D41}" presName="childNode" presStyleLbl="node1" presStyleIdx="9" presStyleCnt="20">
        <dgm:presLayoutVars>
          <dgm:bulletEnabled val="1"/>
        </dgm:presLayoutVars>
      </dgm:prSet>
      <dgm:spPr/>
    </dgm:pt>
    <dgm:pt modelId="{08CF2A2D-54C3-4EF5-A3C3-D77D6507E9CC}" type="pres">
      <dgm:prSet presAssocID="{E56AB7A3-3FFF-4B88-A977-A02507E31D41}" presName="aSpace2" presStyleCnt="0"/>
      <dgm:spPr/>
    </dgm:pt>
    <dgm:pt modelId="{07859640-1643-4DCC-AD6B-6DF95F3BCA1D}" type="pres">
      <dgm:prSet presAssocID="{6DC9AEBA-6694-4322-940D-5FE6C7721CE8}" presName="childNode" presStyleLbl="node1" presStyleIdx="10" presStyleCnt="20">
        <dgm:presLayoutVars>
          <dgm:bulletEnabled val="1"/>
        </dgm:presLayoutVars>
      </dgm:prSet>
      <dgm:spPr/>
    </dgm:pt>
    <dgm:pt modelId="{9EEDAB25-B6C2-41A3-B00F-7EC5D004E3E2}" type="pres">
      <dgm:prSet presAssocID="{6DC9AEBA-6694-4322-940D-5FE6C7721CE8}" presName="aSpace2" presStyleCnt="0"/>
      <dgm:spPr/>
    </dgm:pt>
    <dgm:pt modelId="{BAD50ADF-0B8A-4714-B793-4CA3FA176DEE}" type="pres">
      <dgm:prSet presAssocID="{A7FBF596-067E-42E6-92DE-DBCFCE185505}" presName="childNode" presStyleLbl="node1" presStyleIdx="11" presStyleCnt="20">
        <dgm:presLayoutVars>
          <dgm:bulletEnabled val="1"/>
        </dgm:presLayoutVars>
      </dgm:prSet>
      <dgm:spPr/>
    </dgm:pt>
    <dgm:pt modelId="{A069D438-460B-4A59-B990-5C4DB9107DCA}" type="pres">
      <dgm:prSet presAssocID="{F6DDD0DF-2591-4079-A145-C6E8B0E5F9A3}" presName="aSpace" presStyleCnt="0"/>
      <dgm:spPr/>
    </dgm:pt>
    <dgm:pt modelId="{AF48A9EC-6DEC-4295-A119-AB4CE1C99D61}" type="pres">
      <dgm:prSet presAssocID="{E6F1C47C-26EA-4AE7-BF67-6C1D721745A0}" presName="compNode" presStyleCnt="0"/>
      <dgm:spPr/>
    </dgm:pt>
    <dgm:pt modelId="{026CC230-C1A9-43A4-92E5-4C7D6CFCD334}" type="pres">
      <dgm:prSet presAssocID="{E6F1C47C-26EA-4AE7-BF67-6C1D721745A0}" presName="aNode" presStyleLbl="bgShp" presStyleIdx="4" presStyleCnt="6"/>
      <dgm:spPr/>
    </dgm:pt>
    <dgm:pt modelId="{17EA616E-F1C1-4C5F-A237-1452CA78EDEF}" type="pres">
      <dgm:prSet presAssocID="{E6F1C47C-26EA-4AE7-BF67-6C1D721745A0}" presName="textNode" presStyleLbl="bgShp" presStyleIdx="4" presStyleCnt="6"/>
      <dgm:spPr/>
    </dgm:pt>
    <dgm:pt modelId="{4D76A731-B54F-4D86-9428-A205D529D388}" type="pres">
      <dgm:prSet presAssocID="{E6F1C47C-26EA-4AE7-BF67-6C1D721745A0}" presName="compChildNode" presStyleCnt="0"/>
      <dgm:spPr/>
    </dgm:pt>
    <dgm:pt modelId="{15D40611-E1F0-4DF5-B818-8027B74BED3E}" type="pres">
      <dgm:prSet presAssocID="{E6F1C47C-26EA-4AE7-BF67-6C1D721745A0}" presName="theInnerList" presStyleCnt="0"/>
      <dgm:spPr/>
    </dgm:pt>
    <dgm:pt modelId="{8D339D71-4579-4BAB-ACDC-EE99D66D3643}" type="pres">
      <dgm:prSet presAssocID="{77B4A3A7-304D-4FDB-B803-99AC8A487B92}" presName="childNode" presStyleLbl="node1" presStyleIdx="12" presStyleCnt="20">
        <dgm:presLayoutVars>
          <dgm:bulletEnabled val="1"/>
        </dgm:presLayoutVars>
      </dgm:prSet>
      <dgm:spPr/>
    </dgm:pt>
    <dgm:pt modelId="{B26DEC9A-083A-4D6B-9D4B-BD172FC39B97}" type="pres">
      <dgm:prSet presAssocID="{77B4A3A7-304D-4FDB-B803-99AC8A487B92}" presName="aSpace2" presStyleCnt="0"/>
      <dgm:spPr/>
    </dgm:pt>
    <dgm:pt modelId="{F2A8C4E2-A84E-4CBF-9D74-80F3F666B840}" type="pres">
      <dgm:prSet presAssocID="{2691F5AD-E4F4-4F60-AA76-A80249820E2E}" presName="childNode" presStyleLbl="node1" presStyleIdx="13" presStyleCnt="20">
        <dgm:presLayoutVars>
          <dgm:bulletEnabled val="1"/>
        </dgm:presLayoutVars>
      </dgm:prSet>
      <dgm:spPr/>
    </dgm:pt>
    <dgm:pt modelId="{9C4F20AF-D251-4EE8-89AF-C00D74D7C7CB}" type="pres">
      <dgm:prSet presAssocID="{2691F5AD-E4F4-4F60-AA76-A80249820E2E}" presName="aSpace2" presStyleCnt="0"/>
      <dgm:spPr/>
    </dgm:pt>
    <dgm:pt modelId="{440CB9D3-4012-4FDA-BA5A-FDA5C1016399}" type="pres">
      <dgm:prSet presAssocID="{0CA3AD1D-919A-4080-BB0B-05471FFBC325}" presName="childNode" presStyleLbl="node1" presStyleIdx="14" presStyleCnt="20">
        <dgm:presLayoutVars>
          <dgm:bulletEnabled val="1"/>
        </dgm:presLayoutVars>
      </dgm:prSet>
      <dgm:spPr/>
    </dgm:pt>
    <dgm:pt modelId="{E7F3342F-BAC9-4C7F-ACBE-3AD1EB1F0F40}" type="pres">
      <dgm:prSet presAssocID="{E6F1C47C-26EA-4AE7-BF67-6C1D721745A0}" presName="aSpace" presStyleCnt="0"/>
      <dgm:spPr/>
    </dgm:pt>
    <dgm:pt modelId="{00550116-97FD-4C80-9336-209DE8393398}" type="pres">
      <dgm:prSet presAssocID="{799C0AE6-D874-4ED5-910B-D8B39F118EB7}" presName="compNode" presStyleCnt="0"/>
      <dgm:spPr/>
    </dgm:pt>
    <dgm:pt modelId="{7023DC9C-B0CE-4AF3-883B-C2C5EEB06760}" type="pres">
      <dgm:prSet presAssocID="{799C0AE6-D874-4ED5-910B-D8B39F118EB7}" presName="aNode" presStyleLbl="bgShp" presStyleIdx="5" presStyleCnt="6"/>
      <dgm:spPr/>
    </dgm:pt>
    <dgm:pt modelId="{6614E8A8-1868-4390-B341-7ED668349EE0}" type="pres">
      <dgm:prSet presAssocID="{799C0AE6-D874-4ED5-910B-D8B39F118EB7}" presName="textNode" presStyleLbl="bgShp" presStyleIdx="5" presStyleCnt="6"/>
      <dgm:spPr/>
    </dgm:pt>
    <dgm:pt modelId="{88F965A4-B60B-4292-A1C0-EC3FF9E97932}" type="pres">
      <dgm:prSet presAssocID="{799C0AE6-D874-4ED5-910B-D8B39F118EB7}" presName="compChildNode" presStyleCnt="0"/>
      <dgm:spPr/>
    </dgm:pt>
    <dgm:pt modelId="{4F4E6433-E0B8-4AA8-A56E-F4096C27A6E0}" type="pres">
      <dgm:prSet presAssocID="{799C0AE6-D874-4ED5-910B-D8B39F118EB7}" presName="theInnerList" presStyleCnt="0"/>
      <dgm:spPr/>
    </dgm:pt>
    <dgm:pt modelId="{9875ADA9-EDF8-4BD2-ACB7-82EE8A4F70F3}" type="pres">
      <dgm:prSet presAssocID="{AAF68B21-17E6-4A54-AD83-1D379965DFE7}" presName="childNode" presStyleLbl="node1" presStyleIdx="15" presStyleCnt="20">
        <dgm:presLayoutVars>
          <dgm:bulletEnabled val="1"/>
        </dgm:presLayoutVars>
      </dgm:prSet>
      <dgm:spPr/>
    </dgm:pt>
    <dgm:pt modelId="{B0A8387B-4EFB-43E7-B4EC-1C7EB7D0959F}" type="pres">
      <dgm:prSet presAssocID="{AAF68B21-17E6-4A54-AD83-1D379965DFE7}" presName="aSpace2" presStyleCnt="0"/>
      <dgm:spPr/>
    </dgm:pt>
    <dgm:pt modelId="{59C552AE-91D3-4624-A7D7-A59B59986D06}" type="pres">
      <dgm:prSet presAssocID="{B23B9AE4-70F2-44B3-9073-19A934CED1FB}" presName="childNode" presStyleLbl="node1" presStyleIdx="16" presStyleCnt="20">
        <dgm:presLayoutVars>
          <dgm:bulletEnabled val="1"/>
        </dgm:presLayoutVars>
      </dgm:prSet>
      <dgm:spPr/>
    </dgm:pt>
    <dgm:pt modelId="{97E8DAD3-9F19-4620-8D18-21051563600C}" type="pres">
      <dgm:prSet presAssocID="{B23B9AE4-70F2-44B3-9073-19A934CED1FB}" presName="aSpace2" presStyleCnt="0"/>
      <dgm:spPr/>
    </dgm:pt>
    <dgm:pt modelId="{4C6970FF-D2B3-4379-9119-A1C4812E58D7}" type="pres">
      <dgm:prSet presAssocID="{B59D157A-06C9-4B00-9F30-F4E23B740F99}" presName="childNode" presStyleLbl="node1" presStyleIdx="17" presStyleCnt="20">
        <dgm:presLayoutVars>
          <dgm:bulletEnabled val="1"/>
        </dgm:presLayoutVars>
      </dgm:prSet>
      <dgm:spPr/>
    </dgm:pt>
    <dgm:pt modelId="{BB0E8D70-EDD4-40CC-B959-9673D3E1BCF4}" type="pres">
      <dgm:prSet presAssocID="{B59D157A-06C9-4B00-9F30-F4E23B740F99}" presName="aSpace2" presStyleCnt="0"/>
      <dgm:spPr/>
    </dgm:pt>
    <dgm:pt modelId="{E2FB3D18-2927-4F10-BFF5-D0B591B4B2DA}" type="pres">
      <dgm:prSet presAssocID="{E176BA77-FBEE-4A5B-99C0-90E341A141A3}" presName="childNode" presStyleLbl="node1" presStyleIdx="18" presStyleCnt="20">
        <dgm:presLayoutVars>
          <dgm:bulletEnabled val="1"/>
        </dgm:presLayoutVars>
      </dgm:prSet>
      <dgm:spPr/>
    </dgm:pt>
    <dgm:pt modelId="{ECCB9142-3BA7-4733-A42F-48F105A501FA}" type="pres">
      <dgm:prSet presAssocID="{E176BA77-FBEE-4A5B-99C0-90E341A141A3}" presName="aSpace2" presStyleCnt="0"/>
      <dgm:spPr/>
    </dgm:pt>
    <dgm:pt modelId="{B3CBFF85-2B8F-4DB4-BE0B-C40CA7D36F79}" type="pres">
      <dgm:prSet presAssocID="{5DB98B13-FD81-4BDE-AF51-8A7D2B7BBB38}" presName="childNode" presStyleLbl="node1" presStyleIdx="19" presStyleCnt="20">
        <dgm:presLayoutVars>
          <dgm:bulletEnabled val="1"/>
        </dgm:presLayoutVars>
      </dgm:prSet>
      <dgm:spPr/>
    </dgm:pt>
  </dgm:ptLst>
  <dgm:cxnLst>
    <dgm:cxn modelId="{60803D01-2639-40A9-A004-AA4A63582E33}" srcId="{AC2734AE-7C74-412D-AE80-203B31262E89}" destId="{799C0AE6-D874-4ED5-910B-D8B39F118EB7}" srcOrd="5" destOrd="0" parTransId="{C399A261-AD19-4A66-B913-F6917FC1F6A2}" sibTransId="{EF174D68-7483-4A45-9DC4-33207FC1BC4F}"/>
    <dgm:cxn modelId="{7BF5970C-A0A6-4792-93A3-E8D876121E76}" srcId="{D5EA9302-A7C1-4AE7-9F5C-68CAB2A3F602}" destId="{7185737A-D022-4EFE-93B3-79B6BB34D97F}" srcOrd="0" destOrd="0" parTransId="{F6071596-4F71-44BF-9ACE-140CB6278B29}" sibTransId="{1E78660C-A4FB-430C-852A-873D3122E75C}"/>
    <dgm:cxn modelId="{F8285E0D-8670-4D5C-AD8C-4DC868572C5A}" type="presOf" srcId="{AC2734AE-7C74-412D-AE80-203B31262E89}" destId="{8031DF43-030A-4D62-9563-EE7BD54F427C}" srcOrd="0" destOrd="0" presId="urn:microsoft.com/office/officeart/2005/8/layout/lProcess2"/>
    <dgm:cxn modelId="{E591360F-7042-45C5-9134-A5D81014DFC5}" srcId="{74D1B231-BFA0-4D0D-BE12-7BB39050141A}" destId="{DFDAABD6-76F1-44D4-818B-F7685AF9A58D}" srcOrd="0" destOrd="0" parTransId="{5A94BAE0-BECF-4D11-BF86-73FB30A7CF84}" sibTransId="{510BE236-331D-4010-B1BA-1F3379CC1AF5}"/>
    <dgm:cxn modelId="{5A7C6A10-3A06-4D08-88BF-C3E7AF57BE7E}" type="presOf" srcId="{799C0AE6-D874-4ED5-910B-D8B39F118EB7}" destId="{7023DC9C-B0CE-4AF3-883B-C2C5EEB06760}" srcOrd="0" destOrd="0" presId="urn:microsoft.com/office/officeart/2005/8/layout/lProcess2"/>
    <dgm:cxn modelId="{EDF3EE1C-D96D-473B-B235-98575F68F72D}" srcId="{AC2734AE-7C74-412D-AE80-203B31262E89}" destId="{E6F1C47C-26EA-4AE7-BF67-6C1D721745A0}" srcOrd="4" destOrd="0" parTransId="{8032BE94-5B53-4BB8-AFF0-4B4E251CADDC}" sibTransId="{FD06490F-C425-4985-B151-F5460662B5F3}"/>
    <dgm:cxn modelId="{27383123-B729-4F8A-A0A8-19AFD14735BE}" type="presOf" srcId="{6110B68E-99FC-4480-9A77-E2FF6F1AA4E2}" destId="{DFECB5B1-DE5D-4B7B-99EA-7A1E34B6137E}" srcOrd="0" destOrd="1" presId="urn:microsoft.com/office/officeart/2005/8/layout/lProcess2"/>
    <dgm:cxn modelId="{777CB823-6EA5-4638-9609-55D20F1BDF8B}" type="presOf" srcId="{F6DDD0DF-2591-4079-A145-C6E8B0E5F9A3}" destId="{CF5FBCAC-0BFA-4AE6-85A2-AD15E8F5A593}" srcOrd="1" destOrd="0" presId="urn:microsoft.com/office/officeart/2005/8/layout/lProcess2"/>
    <dgm:cxn modelId="{AFEE832A-60E7-42BC-AAD5-98C07C24E80D}" srcId="{F45B49A1-CFCA-4AF5-A71F-7B0E05036D75}" destId="{74D1B231-BFA0-4D0D-BE12-7BB39050141A}" srcOrd="0" destOrd="0" parTransId="{C8CA5C8F-4886-47AD-AC6C-2F7B523B5186}" sibTransId="{743EBC76-79E2-4BAF-BBB9-AC1C5CC9C15C}"/>
    <dgm:cxn modelId="{9661892D-B3CA-40F1-920C-2A70BC3AEE5D}" srcId="{F6DDD0DF-2591-4079-A145-C6E8B0E5F9A3}" destId="{6DC9AEBA-6694-4322-940D-5FE6C7721CE8}" srcOrd="2" destOrd="0" parTransId="{21A52E6E-D8C2-4E4D-9E78-9B8FD0505B45}" sibTransId="{3748687D-3846-4FA2-B750-6B3CF64E4644}"/>
    <dgm:cxn modelId="{F978AA2F-FF1F-4526-ABEE-B933B8A9B596}" type="presOf" srcId="{EA1D23BD-D0A1-4514-9CA2-2988688E1A21}" destId="{EFB1BDEE-071E-43AE-88C6-E7DBF84828B7}" srcOrd="1" destOrd="0" presId="urn:microsoft.com/office/officeart/2005/8/layout/lProcess2"/>
    <dgm:cxn modelId="{3AB78530-F388-4F80-9E74-B1F89666DB86}" type="presOf" srcId="{799C0AE6-D874-4ED5-910B-D8B39F118EB7}" destId="{6614E8A8-1868-4390-B341-7ED668349EE0}" srcOrd="1" destOrd="0" presId="urn:microsoft.com/office/officeart/2005/8/layout/lProcess2"/>
    <dgm:cxn modelId="{0A6BE831-1D10-4813-8688-CB9F4F1A2E30}" srcId="{799C0AE6-D874-4ED5-910B-D8B39F118EB7}" destId="{AAF68B21-17E6-4A54-AD83-1D379965DFE7}" srcOrd="0" destOrd="0" parTransId="{F93DF5D7-C33A-4C68-A1F3-7D9869C56995}" sibTransId="{9C71A528-0F5A-4909-8A21-326A778DEB51}"/>
    <dgm:cxn modelId="{9735533E-1329-484C-B737-DFE8496CED50}" type="presOf" srcId="{D5EA9302-A7C1-4AE7-9F5C-68CAB2A3F602}" destId="{CD1F32DE-4D0D-4D20-B126-FA37A84200DA}" srcOrd="1" destOrd="0" presId="urn:microsoft.com/office/officeart/2005/8/layout/lProcess2"/>
    <dgm:cxn modelId="{E6E2345E-CD12-4896-8C7A-C1D8A9DEC375}" type="presOf" srcId="{E6F1C47C-26EA-4AE7-BF67-6C1D721745A0}" destId="{026CC230-C1A9-43A4-92E5-4C7D6CFCD334}" srcOrd="0" destOrd="0" presId="urn:microsoft.com/office/officeart/2005/8/layout/lProcess2"/>
    <dgm:cxn modelId="{B5758A5F-D7CD-455E-8EC3-1165192336C0}" type="presOf" srcId="{01DA70BE-7F7C-47BA-B0FE-6B80A7C07B33}" destId="{12721FA7-336B-4FC8-B7BF-CEC65728E6D0}" srcOrd="0" destOrd="0" presId="urn:microsoft.com/office/officeart/2005/8/layout/lProcess2"/>
    <dgm:cxn modelId="{319A8361-DC0C-4922-985D-E45800F15541}" srcId="{799C0AE6-D874-4ED5-910B-D8B39F118EB7}" destId="{E176BA77-FBEE-4A5B-99C0-90E341A141A3}" srcOrd="3" destOrd="0" parTransId="{BEA72ABB-62E9-4B24-8625-5241D2C248F1}" sibTransId="{310F09E7-8599-4E23-919F-E609CBC1DD90}"/>
    <dgm:cxn modelId="{201D2563-31F3-46C6-B020-AB2A603C23E2}" srcId="{799C0AE6-D874-4ED5-910B-D8B39F118EB7}" destId="{5DB98B13-FD81-4BDE-AF51-8A7D2B7BBB38}" srcOrd="4" destOrd="0" parTransId="{E928CA7D-EB32-48EC-A694-95ADFD327678}" sibTransId="{788C66E8-BBD4-48F0-A3CA-5408CDD288E8}"/>
    <dgm:cxn modelId="{2C9E3468-D06A-4E4B-A506-F90755030D6E}" srcId="{799C0AE6-D874-4ED5-910B-D8B39F118EB7}" destId="{B59D157A-06C9-4B00-9F30-F4E23B740F99}" srcOrd="2" destOrd="0" parTransId="{AF41B392-A882-4DCC-93CA-4E0182DCC4E8}" sibTransId="{37754511-3389-456B-9FE5-967D87FF125C}"/>
    <dgm:cxn modelId="{203D2549-174A-4396-B6D3-D934F8A56BFF}" type="presOf" srcId="{0CA3AD1D-919A-4080-BB0B-05471FFBC325}" destId="{440CB9D3-4012-4FDA-BA5A-FDA5C1016399}" srcOrd="0" destOrd="0" presId="urn:microsoft.com/office/officeart/2005/8/layout/lProcess2"/>
    <dgm:cxn modelId="{C873026E-BDF2-410E-8A8A-DCB03F06DE85}" type="presOf" srcId="{AAF68B21-17E6-4A54-AD83-1D379965DFE7}" destId="{9875ADA9-EDF8-4BD2-ACB7-82EE8A4F70F3}" srcOrd="0" destOrd="0" presId="urn:microsoft.com/office/officeart/2005/8/layout/lProcess2"/>
    <dgm:cxn modelId="{27767D50-FF0D-426D-870E-F5B5CB9CAFDC}" type="presOf" srcId="{5DB98B13-FD81-4BDE-AF51-8A7D2B7BBB38}" destId="{B3CBFF85-2B8F-4DB4-BE0B-C40CA7D36F79}" srcOrd="0" destOrd="0" presId="urn:microsoft.com/office/officeart/2005/8/layout/lProcess2"/>
    <dgm:cxn modelId="{E54C3073-92CB-4382-A538-D09F478C711F}" type="presOf" srcId="{EC13BAB3-E641-4AEB-928A-67FEF3851EA8}" destId="{700A34AE-6FB4-4826-B262-24B865ABA6BB}" srcOrd="0" destOrd="0" presId="urn:microsoft.com/office/officeart/2005/8/layout/lProcess2"/>
    <dgm:cxn modelId="{A00C5C53-171B-4BFD-B56E-E4CC6E7EE4AF}" srcId="{F45B49A1-CFCA-4AF5-A71F-7B0E05036D75}" destId="{01DA70BE-7F7C-47BA-B0FE-6B80A7C07B33}" srcOrd="2" destOrd="0" parTransId="{D3E154BB-62CF-47B3-8FCC-DFC3FA9BEB34}" sibTransId="{8C99E344-F8AD-4A7C-B21C-2CC82277F61B}"/>
    <dgm:cxn modelId="{CF06CA74-403C-4C90-ADD5-1AE926A57675}" type="presOf" srcId="{6DC9AEBA-6694-4322-940D-5FE6C7721CE8}" destId="{07859640-1643-4DCC-AD6B-6DF95F3BCA1D}" srcOrd="0" destOrd="0" presId="urn:microsoft.com/office/officeart/2005/8/layout/lProcess2"/>
    <dgm:cxn modelId="{660E3575-2D43-444E-B95C-AEBE115A08C6}" srcId="{F6DDD0DF-2591-4079-A145-C6E8B0E5F9A3}" destId="{A7FBF596-067E-42E6-92DE-DBCFCE185505}" srcOrd="3" destOrd="0" parTransId="{DE65D160-DCC2-49D5-9BF6-9EC2AC7BDC86}" sibTransId="{54EC6CAF-600D-4870-A98F-7A9210F2BDCE}"/>
    <dgm:cxn modelId="{8CC4B277-3747-4C56-B25C-061FA05AE13A}" srcId="{AC2734AE-7C74-412D-AE80-203B31262E89}" destId="{D5EA9302-A7C1-4AE7-9F5C-68CAB2A3F602}" srcOrd="1" destOrd="0" parTransId="{883547A5-4AAA-4EA1-B97F-EAE5437D7384}" sibTransId="{1C496D4F-ACEF-4F22-9054-2E897FCD364F}"/>
    <dgm:cxn modelId="{257CB377-EAFB-4826-BD62-5F765E71DB2A}" srcId="{E6F1C47C-26EA-4AE7-BF67-6C1D721745A0}" destId="{0CA3AD1D-919A-4080-BB0B-05471FFBC325}" srcOrd="2" destOrd="0" parTransId="{AC927DA1-EBBA-4DA2-9CEE-036BE3345A31}" sibTransId="{0854B08A-717A-4A89-ABCF-B8A30B8E0452}"/>
    <dgm:cxn modelId="{0D41D257-CD0D-4732-813E-BF508CDF3D22}" type="presOf" srcId="{A7FBF596-067E-42E6-92DE-DBCFCE185505}" destId="{BAD50ADF-0B8A-4714-B793-4CA3FA176DEE}" srcOrd="0" destOrd="0" presId="urn:microsoft.com/office/officeart/2005/8/layout/lProcess2"/>
    <dgm:cxn modelId="{A9E00A59-527C-428A-A743-A24F7C0822F2}" type="presOf" srcId="{77B4A3A7-304D-4FDB-B803-99AC8A487B92}" destId="{8D339D71-4579-4BAB-ACDC-EE99D66D3643}" srcOrd="0" destOrd="0" presId="urn:microsoft.com/office/officeart/2005/8/layout/lProcess2"/>
    <dgm:cxn modelId="{E855D17C-53DA-4E5D-AD2E-004063F77D40}" type="presOf" srcId="{EA1D23BD-D0A1-4514-9CA2-2988688E1A21}" destId="{C9801DB3-C27F-4B34-9B0B-EED80EBB7A3C}" srcOrd="0" destOrd="0" presId="urn:microsoft.com/office/officeart/2005/8/layout/lProcess2"/>
    <dgm:cxn modelId="{8ADCE07F-A76F-4FC7-B60F-282C723A0EED}" srcId="{AC2734AE-7C74-412D-AE80-203B31262E89}" destId="{F6DDD0DF-2591-4079-A145-C6E8B0E5F9A3}" srcOrd="3" destOrd="0" parTransId="{4C8C4F62-5D99-4E14-A0E4-68270DFC3FD9}" sibTransId="{3E7E4566-AD04-4D49-895F-6DB742018EC5}"/>
    <dgm:cxn modelId="{73503B81-6B0F-4CAD-8D51-8B6DDD4C0B0D}" srcId="{E6F1C47C-26EA-4AE7-BF67-6C1D721745A0}" destId="{77B4A3A7-304D-4FDB-B803-99AC8A487B92}" srcOrd="0" destOrd="0" parTransId="{B39DD8DD-19AF-4D67-ADD2-DAD59E8334B7}" sibTransId="{CB6382B1-6990-4477-A4E0-C3DF938F682B}"/>
    <dgm:cxn modelId="{E4E6F583-2BDD-4362-A82F-0CB34F479110}" srcId="{EA1D23BD-D0A1-4514-9CA2-2988688E1A21}" destId="{6EAB68B8-274D-49C7-80A1-408328760A54}" srcOrd="1" destOrd="0" parTransId="{957F6347-F55D-4D98-A2B3-A57D47489B78}" sibTransId="{3CF48EB8-8914-40A1-AFEE-D1F722399079}"/>
    <dgm:cxn modelId="{30267A85-D3C8-4734-AB38-1BE7731B6135}" type="presOf" srcId="{2691F5AD-E4F4-4F60-AA76-A80249820E2E}" destId="{F2A8C4E2-A84E-4CBF-9D74-80F3F666B840}" srcOrd="0" destOrd="0" presId="urn:microsoft.com/office/officeart/2005/8/layout/lProcess2"/>
    <dgm:cxn modelId="{CB64FC89-9E09-426C-A4CB-46416EA91B4B}" type="presOf" srcId="{E56AB7A3-3FFF-4B88-A977-A02507E31D41}" destId="{026ACEAD-DF1A-4978-AA11-A2D1668E978F}" srcOrd="0" destOrd="0" presId="urn:microsoft.com/office/officeart/2005/8/layout/lProcess2"/>
    <dgm:cxn modelId="{D6802D8C-B948-4D72-916A-9BA74CC6F01A}" srcId="{58D63252-0449-4F40-B237-33215EC90E72}" destId="{6110B68E-99FC-4480-9A77-E2FF6F1AA4E2}" srcOrd="0" destOrd="0" parTransId="{B7DA7BD8-9C38-4020-B4A3-D49323B9F477}" sibTransId="{1A96FE9C-F82C-4A96-9F95-FB0AF3134C6E}"/>
    <dgm:cxn modelId="{6414388F-FE0C-4EFC-A488-CDC0582CB800}" type="presOf" srcId="{B59D157A-06C9-4B00-9F30-F4E23B740F99}" destId="{4C6970FF-D2B3-4379-9119-A1C4812E58D7}" srcOrd="0" destOrd="0" presId="urn:microsoft.com/office/officeart/2005/8/layout/lProcess2"/>
    <dgm:cxn modelId="{B028F691-FACD-4039-AA3D-9FED8CCDC86C}" type="presOf" srcId="{FE657090-0883-44FC-AF57-924E80B967A0}" destId="{8CAB803C-AF36-4712-B200-6A6624399604}" srcOrd="0" destOrd="0" presId="urn:microsoft.com/office/officeart/2005/8/layout/lProcess2"/>
    <dgm:cxn modelId="{30FC5994-ACA9-4806-8E4B-DB47DC23F19D}" type="presOf" srcId="{6EAB68B8-274D-49C7-80A1-408328760A54}" destId="{AE30469B-3E09-4493-BE96-F305F5A3A2A0}" srcOrd="0" destOrd="0" presId="urn:microsoft.com/office/officeart/2005/8/layout/lProcess2"/>
    <dgm:cxn modelId="{A17B57A0-578A-4DD9-92E1-6939ACB791F0}" srcId="{D5EA9302-A7C1-4AE7-9F5C-68CAB2A3F602}" destId="{FE657090-0883-44FC-AF57-924E80B967A0}" srcOrd="1" destOrd="0" parTransId="{D0A87139-4563-42B8-AE9B-0265624DD11D}" sibTransId="{35A07420-1C09-43D9-A3EA-3297F4619268}"/>
    <dgm:cxn modelId="{92EB38A8-DF91-49ED-AECE-A00B952362F4}" type="presOf" srcId="{7185737A-D022-4EFE-93B3-79B6BB34D97F}" destId="{FDB18512-6DFC-46A8-AFD3-64E565FC0FBD}" srcOrd="0" destOrd="0" presId="urn:microsoft.com/office/officeart/2005/8/layout/lProcess2"/>
    <dgm:cxn modelId="{BE8941A8-00D5-453C-B429-AD5F2428D36C}" type="presOf" srcId="{E176BA77-FBEE-4A5B-99C0-90E341A141A3}" destId="{E2FB3D18-2927-4F10-BFF5-D0B591B4B2DA}" srcOrd="0" destOrd="0" presId="urn:microsoft.com/office/officeart/2005/8/layout/lProcess2"/>
    <dgm:cxn modelId="{48FC72AB-BBB4-41D6-9159-2FF855D93BDB}" srcId="{F45B49A1-CFCA-4AF5-A71F-7B0E05036D75}" destId="{58D63252-0449-4F40-B237-33215EC90E72}" srcOrd="1" destOrd="0" parTransId="{CF7C065E-4F6B-47D0-A485-67DD0DE0ABBF}" sibTransId="{93EA2B09-611E-4D80-AF5C-C15333C882E2}"/>
    <dgm:cxn modelId="{5BC560AF-C1D5-47B8-A55E-34D9E3774534}" type="presOf" srcId="{CD1FD642-59E3-4A3A-A3DE-B7A598186A67}" destId="{79DDB299-DADF-4A5D-97B5-D4718A294DEF}" srcOrd="0" destOrd="0" presId="urn:microsoft.com/office/officeart/2005/8/layout/lProcess2"/>
    <dgm:cxn modelId="{6971D8B1-D9D6-46F3-9313-2EF9E234F1D6}" srcId="{799C0AE6-D874-4ED5-910B-D8B39F118EB7}" destId="{B23B9AE4-70F2-44B3-9073-19A934CED1FB}" srcOrd="1" destOrd="0" parTransId="{8AB9DF48-936B-41ED-8FF6-BCB7F1149C08}" sibTransId="{D3EBFA91-AEF9-4A50-A735-D25A4F9162C7}"/>
    <dgm:cxn modelId="{D48BFAB2-DC58-410D-B9CF-5DD9A9DCBE3F}" type="presOf" srcId="{DFDAABD6-76F1-44D4-818B-F7685AF9A58D}" destId="{3DBFAC7E-B6FF-4583-AA7F-764B082EDEEA}" srcOrd="0" destOrd="1" presId="urn:microsoft.com/office/officeart/2005/8/layout/lProcess2"/>
    <dgm:cxn modelId="{773419B3-4653-43E4-92D7-8B552B0BA695}" srcId="{EA1D23BD-D0A1-4514-9CA2-2988688E1A21}" destId="{EC13BAB3-E641-4AEB-928A-67FEF3851EA8}" srcOrd="0" destOrd="0" parTransId="{4A7D09E6-5EC0-49D2-8F69-C6D0BA163AFF}" sibTransId="{94F155F4-2BA0-4756-B262-9B6B84217C5B}"/>
    <dgm:cxn modelId="{706718B5-882E-4CB9-89AC-F5969AE88D30}" type="presOf" srcId="{B23B9AE4-70F2-44B3-9073-19A934CED1FB}" destId="{59C552AE-91D3-4624-A7D7-A59B59986D06}" srcOrd="0" destOrd="0" presId="urn:microsoft.com/office/officeart/2005/8/layout/lProcess2"/>
    <dgm:cxn modelId="{BF51B7C1-7846-402E-945C-900EC3D120C1}" type="presOf" srcId="{F45B49A1-CFCA-4AF5-A71F-7B0E05036D75}" destId="{680C98E0-B6AA-4F80-8807-CCE8ED40552A}" srcOrd="0" destOrd="0" presId="urn:microsoft.com/office/officeart/2005/8/layout/lProcess2"/>
    <dgm:cxn modelId="{E85CD6C1-B1D7-49AA-B354-BA29370E14A4}" type="presOf" srcId="{D5EA9302-A7C1-4AE7-9F5C-68CAB2A3F602}" destId="{4D141B4D-14AA-47A9-B1A6-B33D768BFA62}" srcOrd="0" destOrd="0" presId="urn:microsoft.com/office/officeart/2005/8/layout/lProcess2"/>
    <dgm:cxn modelId="{BFF5CFC3-A6F9-4F76-8004-36CE8A465E88}" srcId="{AC2734AE-7C74-412D-AE80-203B31262E89}" destId="{F45B49A1-CFCA-4AF5-A71F-7B0E05036D75}" srcOrd="0" destOrd="0" parTransId="{C1D699D7-E9CB-4E68-8D8D-7E7AA210BC9B}" sibTransId="{D8F2B1DB-CA52-499C-875B-307E5F36474D}"/>
    <dgm:cxn modelId="{7A7DE4C4-F047-4B27-AF71-4E3DF37278F9}" srcId="{D5EA9302-A7C1-4AE7-9F5C-68CAB2A3F602}" destId="{CD1FD642-59E3-4A3A-A3DE-B7A598186A67}" srcOrd="2" destOrd="0" parTransId="{A44F381E-EC45-44A2-A7B1-6952D2CCC790}" sibTransId="{B245668B-2511-4316-BC35-6828303C4714}"/>
    <dgm:cxn modelId="{F8F13CC8-0180-459E-ABF4-F13A615DA2BE}" srcId="{F6DDD0DF-2591-4079-A145-C6E8B0E5F9A3}" destId="{C230523A-A8D9-41C3-B666-2199271C776D}" srcOrd="0" destOrd="0" parTransId="{46903B7C-5EFC-4B4D-97AF-4DFAE72D5977}" sibTransId="{63DE1F5F-C6B2-4710-AB56-6D77A9F63595}"/>
    <dgm:cxn modelId="{5AF032D3-DB5F-4259-BBCE-C76A50B327A5}" type="presOf" srcId="{F45B49A1-CFCA-4AF5-A71F-7B0E05036D75}" destId="{1B88DE2C-0025-46B9-A4A4-74E011620E65}" srcOrd="1" destOrd="0" presId="urn:microsoft.com/office/officeart/2005/8/layout/lProcess2"/>
    <dgm:cxn modelId="{B24C20D4-0122-46A1-BE22-7AC204015011}" srcId="{AC2734AE-7C74-412D-AE80-203B31262E89}" destId="{EA1D23BD-D0A1-4514-9CA2-2988688E1A21}" srcOrd="2" destOrd="0" parTransId="{E1339D88-3056-4461-A4D6-D58DFB5282A7}" sibTransId="{CC5E9B6E-B39A-42E4-B6AB-80F55ECAB375}"/>
    <dgm:cxn modelId="{9ABB60DD-A59D-4451-88B7-B1E2F84B0847}" type="presOf" srcId="{E6F1C47C-26EA-4AE7-BF67-6C1D721745A0}" destId="{17EA616E-F1C1-4C5F-A237-1452CA78EDEF}" srcOrd="1" destOrd="0" presId="urn:microsoft.com/office/officeart/2005/8/layout/lProcess2"/>
    <dgm:cxn modelId="{A1B6F5E0-A667-4E95-909A-808CAD2184F3}" srcId="{F6DDD0DF-2591-4079-A145-C6E8B0E5F9A3}" destId="{E56AB7A3-3FFF-4B88-A977-A02507E31D41}" srcOrd="1" destOrd="0" parTransId="{0CE0828D-5494-41B1-9F26-FC26560887B2}" sibTransId="{7F1ADDE1-D0A1-4B09-A554-A8BC3C4C90D8}"/>
    <dgm:cxn modelId="{AB0070E2-555C-4ACA-9C16-E799AE27788D}" type="presOf" srcId="{74D1B231-BFA0-4D0D-BE12-7BB39050141A}" destId="{3DBFAC7E-B6FF-4583-AA7F-764B082EDEEA}" srcOrd="0" destOrd="0" presId="urn:microsoft.com/office/officeart/2005/8/layout/lProcess2"/>
    <dgm:cxn modelId="{FF43BFE3-26E1-4E6B-86B5-2999D417FA9A}" type="presOf" srcId="{C230523A-A8D9-41C3-B666-2199271C776D}" destId="{C98BF50F-4E1D-4507-8BD7-7A550D0781E9}" srcOrd="0" destOrd="0" presId="urn:microsoft.com/office/officeart/2005/8/layout/lProcess2"/>
    <dgm:cxn modelId="{D9F20EEF-FB14-4D2B-99F3-A574FC8328A0}" srcId="{E6F1C47C-26EA-4AE7-BF67-6C1D721745A0}" destId="{2691F5AD-E4F4-4F60-AA76-A80249820E2E}" srcOrd="1" destOrd="0" parTransId="{852A56EB-BFC7-4B89-AC61-BDDD545C232F}" sibTransId="{299EE725-6364-4F6F-9964-EF4B18BA6D7C}"/>
    <dgm:cxn modelId="{960321F4-22C7-400F-BA30-7AD4CB2AFAA3}" type="presOf" srcId="{F6DDD0DF-2591-4079-A145-C6E8B0E5F9A3}" destId="{0B9045B7-CA53-4F4A-BE0C-EB5A3A386D02}" srcOrd="0" destOrd="0" presId="urn:microsoft.com/office/officeart/2005/8/layout/lProcess2"/>
    <dgm:cxn modelId="{7D6BD6FA-5ADA-4DD8-8145-E6B377640A72}" type="presOf" srcId="{58D63252-0449-4F40-B237-33215EC90E72}" destId="{DFECB5B1-DE5D-4B7B-99EA-7A1E34B6137E}" srcOrd="0" destOrd="0" presId="urn:microsoft.com/office/officeart/2005/8/layout/lProcess2"/>
    <dgm:cxn modelId="{FB31DFA9-0408-4C32-B2CE-B259C76B34CD}" type="presParOf" srcId="{8031DF43-030A-4D62-9563-EE7BD54F427C}" destId="{C0D91628-E12E-4A0C-8AFC-414ACFDD666F}" srcOrd="0" destOrd="0" presId="urn:microsoft.com/office/officeart/2005/8/layout/lProcess2"/>
    <dgm:cxn modelId="{D8030CA6-86DA-4F33-BF76-8D1492B9E2B7}" type="presParOf" srcId="{C0D91628-E12E-4A0C-8AFC-414ACFDD666F}" destId="{680C98E0-B6AA-4F80-8807-CCE8ED40552A}" srcOrd="0" destOrd="0" presId="urn:microsoft.com/office/officeart/2005/8/layout/lProcess2"/>
    <dgm:cxn modelId="{D0BCA9AD-3A82-4698-BF49-5228A9E8F777}" type="presParOf" srcId="{C0D91628-E12E-4A0C-8AFC-414ACFDD666F}" destId="{1B88DE2C-0025-46B9-A4A4-74E011620E65}" srcOrd="1" destOrd="0" presId="urn:microsoft.com/office/officeart/2005/8/layout/lProcess2"/>
    <dgm:cxn modelId="{5FD35D86-43CD-4083-9AF2-6FC79AC2632E}" type="presParOf" srcId="{C0D91628-E12E-4A0C-8AFC-414ACFDD666F}" destId="{83B0B121-E8BB-4694-B710-89DB54EFF5E7}" srcOrd="2" destOrd="0" presId="urn:microsoft.com/office/officeart/2005/8/layout/lProcess2"/>
    <dgm:cxn modelId="{5C882811-3B81-45B1-BF2D-E61BACCB9A8C}" type="presParOf" srcId="{83B0B121-E8BB-4694-B710-89DB54EFF5E7}" destId="{F090C92F-0D2D-417A-B416-A7931D75DB3D}" srcOrd="0" destOrd="0" presId="urn:microsoft.com/office/officeart/2005/8/layout/lProcess2"/>
    <dgm:cxn modelId="{45EF5CBC-FFA4-47BA-A1BB-E31EEEC1A427}" type="presParOf" srcId="{F090C92F-0D2D-417A-B416-A7931D75DB3D}" destId="{3DBFAC7E-B6FF-4583-AA7F-764B082EDEEA}" srcOrd="0" destOrd="0" presId="urn:microsoft.com/office/officeart/2005/8/layout/lProcess2"/>
    <dgm:cxn modelId="{6EA7D81D-4266-43FC-9A95-D945DCD3C882}" type="presParOf" srcId="{F090C92F-0D2D-417A-B416-A7931D75DB3D}" destId="{DB391A4A-19F0-461F-B4DA-7444A8CB206F}" srcOrd="1" destOrd="0" presId="urn:microsoft.com/office/officeart/2005/8/layout/lProcess2"/>
    <dgm:cxn modelId="{2B1F04D1-EB31-40B8-9A60-A4874F1E9F8D}" type="presParOf" srcId="{F090C92F-0D2D-417A-B416-A7931D75DB3D}" destId="{DFECB5B1-DE5D-4B7B-99EA-7A1E34B6137E}" srcOrd="2" destOrd="0" presId="urn:microsoft.com/office/officeart/2005/8/layout/lProcess2"/>
    <dgm:cxn modelId="{DAA13E93-79BC-46DD-8825-60C13C07A40E}" type="presParOf" srcId="{F090C92F-0D2D-417A-B416-A7931D75DB3D}" destId="{6ED9304C-BB57-42A1-9D65-8CFBD869EA3E}" srcOrd="3" destOrd="0" presId="urn:microsoft.com/office/officeart/2005/8/layout/lProcess2"/>
    <dgm:cxn modelId="{BF2AF9C6-6EFA-4FCE-ADBE-FCFD2820C7C3}" type="presParOf" srcId="{F090C92F-0D2D-417A-B416-A7931D75DB3D}" destId="{12721FA7-336B-4FC8-B7BF-CEC65728E6D0}" srcOrd="4" destOrd="0" presId="urn:microsoft.com/office/officeart/2005/8/layout/lProcess2"/>
    <dgm:cxn modelId="{EEFFEF63-C48C-430A-B14D-082BA6088E39}" type="presParOf" srcId="{8031DF43-030A-4D62-9563-EE7BD54F427C}" destId="{08DE9592-72DF-48E4-A72E-C1D99958F5D6}" srcOrd="1" destOrd="0" presId="urn:microsoft.com/office/officeart/2005/8/layout/lProcess2"/>
    <dgm:cxn modelId="{2544C5E1-1ECA-42CC-B283-724E4BAF534F}" type="presParOf" srcId="{8031DF43-030A-4D62-9563-EE7BD54F427C}" destId="{4654B451-6D22-47A2-96AB-2C68658201B2}" srcOrd="2" destOrd="0" presId="urn:microsoft.com/office/officeart/2005/8/layout/lProcess2"/>
    <dgm:cxn modelId="{29AD5246-76A4-44C0-B767-8B1B9292565D}" type="presParOf" srcId="{4654B451-6D22-47A2-96AB-2C68658201B2}" destId="{4D141B4D-14AA-47A9-B1A6-B33D768BFA62}" srcOrd="0" destOrd="0" presId="urn:microsoft.com/office/officeart/2005/8/layout/lProcess2"/>
    <dgm:cxn modelId="{E8002B3F-31A3-45C7-9003-707800A03E95}" type="presParOf" srcId="{4654B451-6D22-47A2-96AB-2C68658201B2}" destId="{CD1F32DE-4D0D-4D20-B126-FA37A84200DA}" srcOrd="1" destOrd="0" presId="urn:microsoft.com/office/officeart/2005/8/layout/lProcess2"/>
    <dgm:cxn modelId="{541A93C0-E985-482E-B3EE-EA34EC19AF5B}" type="presParOf" srcId="{4654B451-6D22-47A2-96AB-2C68658201B2}" destId="{9D6B340B-B2CE-4BCE-8A07-E6EEF29FBEDA}" srcOrd="2" destOrd="0" presId="urn:microsoft.com/office/officeart/2005/8/layout/lProcess2"/>
    <dgm:cxn modelId="{05283637-E4B3-4990-99D1-C49B990FF673}" type="presParOf" srcId="{9D6B340B-B2CE-4BCE-8A07-E6EEF29FBEDA}" destId="{5AA3516B-8463-40AB-B4C6-080563FACFAE}" srcOrd="0" destOrd="0" presId="urn:microsoft.com/office/officeart/2005/8/layout/lProcess2"/>
    <dgm:cxn modelId="{AF01717A-8087-4388-B4E0-D59831AE360E}" type="presParOf" srcId="{5AA3516B-8463-40AB-B4C6-080563FACFAE}" destId="{FDB18512-6DFC-46A8-AFD3-64E565FC0FBD}" srcOrd="0" destOrd="0" presId="urn:microsoft.com/office/officeart/2005/8/layout/lProcess2"/>
    <dgm:cxn modelId="{4166D996-47CD-4D39-8B58-B1C60F057762}" type="presParOf" srcId="{5AA3516B-8463-40AB-B4C6-080563FACFAE}" destId="{F66A677C-282C-47AB-A716-96828E241B07}" srcOrd="1" destOrd="0" presId="urn:microsoft.com/office/officeart/2005/8/layout/lProcess2"/>
    <dgm:cxn modelId="{F8D7CAC8-AC9A-4808-BC30-C2A91D41B549}" type="presParOf" srcId="{5AA3516B-8463-40AB-B4C6-080563FACFAE}" destId="{8CAB803C-AF36-4712-B200-6A6624399604}" srcOrd="2" destOrd="0" presId="urn:microsoft.com/office/officeart/2005/8/layout/lProcess2"/>
    <dgm:cxn modelId="{4DAFB3A7-5C78-4A4B-9E38-CB92B43A036F}" type="presParOf" srcId="{5AA3516B-8463-40AB-B4C6-080563FACFAE}" destId="{C49BBA00-188C-48C9-995E-3554F2EE10AF}" srcOrd="3" destOrd="0" presId="urn:microsoft.com/office/officeart/2005/8/layout/lProcess2"/>
    <dgm:cxn modelId="{1F85375C-AB05-4D28-826C-40914F310A91}" type="presParOf" srcId="{5AA3516B-8463-40AB-B4C6-080563FACFAE}" destId="{79DDB299-DADF-4A5D-97B5-D4718A294DEF}" srcOrd="4" destOrd="0" presId="urn:microsoft.com/office/officeart/2005/8/layout/lProcess2"/>
    <dgm:cxn modelId="{DCD9B832-1F76-46B0-A8F8-389D478AF78C}" type="presParOf" srcId="{8031DF43-030A-4D62-9563-EE7BD54F427C}" destId="{8A5809E1-9C53-4AA8-987B-2D64E586B30F}" srcOrd="3" destOrd="0" presId="urn:microsoft.com/office/officeart/2005/8/layout/lProcess2"/>
    <dgm:cxn modelId="{7FB5016F-2FD2-4A2E-B125-A55A54A03AA1}" type="presParOf" srcId="{8031DF43-030A-4D62-9563-EE7BD54F427C}" destId="{F2002539-330D-4CE4-82A7-0420094F2F08}" srcOrd="4" destOrd="0" presId="urn:microsoft.com/office/officeart/2005/8/layout/lProcess2"/>
    <dgm:cxn modelId="{46E552B2-A275-496E-9ACE-B0B803FB08AD}" type="presParOf" srcId="{F2002539-330D-4CE4-82A7-0420094F2F08}" destId="{C9801DB3-C27F-4B34-9B0B-EED80EBB7A3C}" srcOrd="0" destOrd="0" presId="urn:microsoft.com/office/officeart/2005/8/layout/lProcess2"/>
    <dgm:cxn modelId="{E7D9E05C-41F2-46F3-96A8-5DA8C4797803}" type="presParOf" srcId="{F2002539-330D-4CE4-82A7-0420094F2F08}" destId="{EFB1BDEE-071E-43AE-88C6-E7DBF84828B7}" srcOrd="1" destOrd="0" presId="urn:microsoft.com/office/officeart/2005/8/layout/lProcess2"/>
    <dgm:cxn modelId="{6B3B9018-5247-4F55-BE90-74D9144B1CFC}" type="presParOf" srcId="{F2002539-330D-4CE4-82A7-0420094F2F08}" destId="{40395521-693B-4A82-987B-EE6AB283A80B}" srcOrd="2" destOrd="0" presId="urn:microsoft.com/office/officeart/2005/8/layout/lProcess2"/>
    <dgm:cxn modelId="{F0652D2E-72C4-4332-B781-DC1FE5C49F5D}" type="presParOf" srcId="{40395521-693B-4A82-987B-EE6AB283A80B}" destId="{CDB6ED03-1D01-4B6F-BA38-F3FB58DCB9F7}" srcOrd="0" destOrd="0" presId="urn:microsoft.com/office/officeart/2005/8/layout/lProcess2"/>
    <dgm:cxn modelId="{5AAC0F70-9F6E-48A6-B331-BEF4ECCBECCA}" type="presParOf" srcId="{CDB6ED03-1D01-4B6F-BA38-F3FB58DCB9F7}" destId="{700A34AE-6FB4-4826-B262-24B865ABA6BB}" srcOrd="0" destOrd="0" presId="urn:microsoft.com/office/officeart/2005/8/layout/lProcess2"/>
    <dgm:cxn modelId="{0937FA17-BB56-4D5A-9A19-13F645EC42E8}" type="presParOf" srcId="{CDB6ED03-1D01-4B6F-BA38-F3FB58DCB9F7}" destId="{ADAE7061-A351-41C3-AEE5-2837CC64A00A}" srcOrd="1" destOrd="0" presId="urn:microsoft.com/office/officeart/2005/8/layout/lProcess2"/>
    <dgm:cxn modelId="{D96A9124-2A48-47EE-8E81-EC3CA0C54264}" type="presParOf" srcId="{CDB6ED03-1D01-4B6F-BA38-F3FB58DCB9F7}" destId="{AE30469B-3E09-4493-BE96-F305F5A3A2A0}" srcOrd="2" destOrd="0" presId="urn:microsoft.com/office/officeart/2005/8/layout/lProcess2"/>
    <dgm:cxn modelId="{17E0FCD6-258D-45C6-A357-E2AC43B181B1}" type="presParOf" srcId="{8031DF43-030A-4D62-9563-EE7BD54F427C}" destId="{8E24C8A4-882A-4B19-864D-9419D7A017D6}" srcOrd="5" destOrd="0" presId="urn:microsoft.com/office/officeart/2005/8/layout/lProcess2"/>
    <dgm:cxn modelId="{E8951F65-B899-4C9A-833A-577DF1046EE3}" type="presParOf" srcId="{8031DF43-030A-4D62-9563-EE7BD54F427C}" destId="{4140E532-BBE1-40FF-B080-21B22B6A97EC}" srcOrd="6" destOrd="0" presId="urn:microsoft.com/office/officeart/2005/8/layout/lProcess2"/>
    <dgm:cxn modelId="{61652A71-71FA-4195-9BE7-57AF9E28B393}" type="presParOf" srcId="{4140E532-BBE1-40FF-B080-21B22B6A97EC}" destId="{0B9045B7-CA53-4F4A-BE0C-EB5A3A386D02}" srcOrd="0" destOrd="0" presId="urn:microsoft.com/office/officeart/2005/8/layout/lProcess2"/>
    <dgm:cxn modelId="{4456E094-014C-42C2-8C16-83459D598CF7}" type="presParOf" srcId="{4140E532-BBE1-40FF-B080-21B22B6A97EC}" destId="{CF5FBCAC-0BFA-4AE6-85A2-AD15E8F5A593}" srcOrd="1" destOrd="0" presId="urn:microsoft.com/office/officeart/2005/8/layout/lProcess2"/>
    <dgm:cxn modelId="{C7CA255F-62E9-45A0-8C39-2C731E742CDD}" type="presParOf" srcId="{4140E532-BBE1-40FF-B080-21B22B6A97EC}" destId="{54D91CE4-A85C-4715-BEED-1A597E243E2E}" srcOrd="2" destOrd="0" presId="urn:microsoft.com/office/officeart/2005/8/layout/lProcess2"/>
    <dgm:cxn modelId="{880FDA79-4339-4048-9A54-66F507E0ACFC}" type="presParOf" srcId="{54D91CE4-A85C-4715-BEED-1A597E243E2E}" destId="{87655259-2059-4C19-A3B4-FD0D011E9FDD}" srcOrd="0" destOrd="0" presId="urn:microsoft.com/office/officeart/2005/8/layout/lProcess2"/>
    <dgm:cxn modelId="{7DDDC483-AE7A-4046-A27D-49C8D2D4AC94}" type="presParOf" srcId="{87655259-2059-4C19-A3B4-FD0D011E9FDD}" destId="{C98BF50F-4E1D-4507-8BD7-7A550D0781E9}" srcOrd="0" destOrd="0" presId="urn:microsoft.com/office/officeart/2005/8/layout/lProcess2"/>
    <dgm:cxn modelId="{427D41BD-EE5C-4868-9C00-F129900A9E11}" type="presParOf" srcId="{87655259-2059-4C19-A3B4-FD0D011E9FDD}" destId="{02A9AC81-5444-4802-AB56-3AE524D750A1}" srcOrd="1" destOrd="0" presId="urn:microsoft.com/office/officeart/2005/8/layout/lProcess2"/>
    <dgm:cxn modelId="{9C4B8CC7-F400-4252-A9B3-7B4C4DB069F9}" type="presParOf" srcId="{87655259-2059-4C19-A3B4-FD0D011E9FDD}" destId="{026ACEAD-DF1A-4978-AA11-A2D1668E978F}" srcOrd="2" destOrd="0" presId="urn:microsoft.com/office/officeart/2005/8/layout/lProcess2"/>
    <dgm:cxn modelId="{CDCD6005-EC2F-4CA1-B12C-26472323E84F}" type="presParOf" srcId="{87655259-2059-4C19-A3B4-FD0D011E9FDD}" destId="{08CF2A2D-54C3-4EF5-A3C3-D77D6507E9CC}" srcOrd="3" destOrd="0" presId="urn:microsoft.com/office/officeart/2005/8/layout/lProcess2"/>
    <dgm:cxn modelId="{81DAA571-FA41-432E-87AE-A953DF8307DC}" type="presParOf" srcId="{87655259-2059-4C19-A3B4-FD0D011E9FDD}" destId="{07859640-1643-4DCC-AD6B-6DF95F3BCA1D}" srcOrd="4" destOrd="0" presId="urn:microsoft.com/office/officeart/2005/8/layout/lProcess2"/>
    <dgm:cxn modelId="{919C826E-0366-43D0-81FF-52194A16E495}" type="presParOf" srcId="{87655259-2059-4C19-A3B4-FD0D011E9FDD}" destId="{9EEDAB25-B6C2-41A3-B00F-7EC5D004E3E2}" srcOrd="5" destOrd="0" presId="urn:microsoft.com/office/officeart/2005/8/layout/lProcess2"/>
    <dgm:cxn modelId="{2A769192-18A1-43D0-9BFB-373F5D7DFDA4}" type="presParOf" srcId="{87655259-2059-4C19-A3B4-FD0D011E9FDD}" destId="{BAD50ADF-0B8A-4714-B793-4CA3FA176DEE}" srcOrd="6" destOrd="0" presId="urn:microsoft.com/office/officeart/2005/8/layout/lProcess2"/>
    <dgm:cxn modelId="{1E50019C-8C37-4E0A-9436-49909682A1FD}" type="presParOf" srcId="{8031DF43-030A-4D62-9563-EE7BD54F427C}" destId="{A069D438-460B-4A59-B990-5C4DB9107DCA}" srcOrd="7" destOrd="0" presId="urn:microsoft.com/office/officeart/2005/8/layout/lProcess2"/>
    <dgm:cxn modelId="{346E1BD0-C872-4756-9EB5-3467BDF928E1}" type="presParOf" srcId="{8031DF43-030A-4D62-9563-EE7BD54F427C}" destId="{AF48A9EC-6DEC-4295-A119-AB4CE1C99D61}" srcOrd="8" destOrd="0" presId="urn:microsoft.com/office/officeart/2005/8/layout/lProcess2"/>
    <dgm:cxn modelId="{539B4888-B1E5-47B1-8CA1-272C840D3457}" type="presParOf" srcId="{AF48A9EC-6DEC-4295-A119-AB4CE1C99D61}" destId="{026CC230-C1A9-43A4-92E5-4C7D6CFCD334}" srcOrd="0" destOrd="0" presId="urn:microsoft.com/office/officeart/2005/8/layout/lProcess2"/>
    <dgm:cxn modelId="{6806390F-A40C-4B2E-8DB9-102AF4DA6308}" type="presParOf" srcId="{AF48A9EC-6DEC-4295-A119-AB4CE1C99D61}" destId="{17EA616E-F1C1-4C5F-A237-1452CA78EDEF}" srcOrd="1" destOrd="0" presId="urn:microsoft.com/office/officeart/2005/8/layout/lProcess2"/>
    <dgm:cxn modelId="{3F7B7464-E215-491F-96F8-97903606A278}" type="presParOf" srcId="{AF48A9EC-6DEC-4295-A119-AB4CE1C99D61}" destId="{4D76A731-B54F-4D86-9428-A205D529D388}" srcOrd="2" destOrd="0" presId="urn:microsoft.com/office/officeart/2005/8/layout/lProcess2"/>
    <dgm:cxn modelId="{F79F5267-8B0A-469A-87F0-86A0F7E48A5C}" type="presParOf" srcId="{4D76A731-B54F-4D86-9428-A205D529D388}" destId="{15D40611-E1F0-4DF5-B818-8027B74BED3E}" srcOrd="0" destOrd="0" presId="urn:microsoft.com/office/officeart/2005/8/layout/lProcess2"/>
    <dgm:cxn modelId="{BD092D58-C896-4654-93E4-E6852D24F386}" type="presParOf" srcId="{15D40611-E1F0-4DF5-B818-8027B74BED3E}" destId="{8D339D71-4579-4BAB-ACDC-EE99D66D3643}" srcOrd="0" destOrd="0" presId="urn:microsoft.com/office/officeart/2005/8/layout/lProcess2"/>
    <dgm:cxn modelId="{C676891E-6F18-4278-8FBA-AD1ADB12F877}" type="presParOf" srcId="{15D40611-E1F0-4DF5-B818-8027B74BED3E}" destId="{B26DEC9A-083A-4D6B-9D4B-BD172FC39B97}" srcOrd="1" destOrd="0" presId="urn:microsoft.com/office/officeart/2005/8/layout/lProcess2"/>
    <dgm:cxn modelId="{91A6F988-C355-450F-8BD0-ABC63DE7E126}" type="presParOf" srcId="{15D40611-E1F0-4DF5-B818-8027B74BED3E}" destId="{F2A8C4E2-A84E-4CBF-9D74-80F3F666B840}" srcOrd="2" destOrd="0" presId="urn:microsoft.com/office/officeart/2005/8/layout/lProcess2"/>
    <dgm:cxn modelId="{A794D963-8630-4261-8011-36FF9629FBF4}" type="presParOf" srcId="{15D40611-E1F0-4DF5-B818-8027B74BED3E}" destId="{9C4F20AF-D251-4EE8-89AF-C00D74D7C7CB}" srcOrd="3" destOrd="0" presId="urn:microsoft.com/office/officeart/2005/8/layout/lProcess2"/>
    <dgm:cxn modelId="{46515A16-7EF0-4FB5-B08B-88B4B871EB33}" type="presParOf" srcId="{15D40611-E1F0-4DF5-B818-8027B74BED3E}" destId="{440CB9D3-4012-4FDA-BA5A-FDA5C1016399}" srcOrd="4" destOrd="0" presId="urn:microsoft.com/office/officeart/2005/8/layout/lProcess2"/>
    <dgm:cxn modelId="{7DEDF719-551F-4195-B26D-40FFA1957072}" type="presParOf" srcId="{8031DF43-030A-4D62-9563-EE7BD54F427C}" destId="{E7F3342F-BAC9-4C7F-ACBE-3AD1EB1F0F40}" srcOrd="9" destOrd="0" presId="urn:microsoft.com/office/officeart/2005/8/layout/lProcess2"/>
    <dgm:cxn modelId="{252922DF-55F8-4534-B40D-44E92ADD22D3}" type="presParOf" srcId="{8031DF43-030A-4D62-9563-EE7BD54F427C}" destId="{00550116-97FD-4C80-9336-209DE8393398}" srcOrd="10" destOrd="0" presId="urn:microsoft.com/office/officeart/2005/8/layout/lProcess2"/>
    <dgm:cxn modelId="{C6EDFA16-893F-4CB4-87E1-EBAE36495534}" type="presParOf" srcId="{00550116-97FD-4C80-9336-209DE8393398}" destId="{7023DC9C-B0CE-4AF3-883B-C2C5EEB06760}" srcOrd="0" destOrd="0" presId="urn:microsoft.com/office/officeart/2005/8/layout/lProcess2"/>
    <dgm:cxn modelId="{41880C94-171D-4BEC-BCFE-F0107FB431AD}" type="presParOf" srcId="{00550116-97FD-4C80-9336-209DE8393398}" destId="{6614E8A8-1868-4390-B341-7ED668349EE0}" srcOrd="1" destOrd="0" presId="urn:microsoft.com/office/officeart/2005/8/layout/lProcess2"/>
    <dgm:cxn modelId="{2D3BB9EF-9CC7-4214-B91F-4EECF95F071D}" type="presParOf" srcId="{00550116-97FD-4C80-9336-209DE8393398}" destId="{88F965A4-B60B-4292-A1C0-EC3FF9E97932}" srcOrd="2" destOrd="0" presId="urn:microsoft.com/office/officeart/2005/8/layout/lProcess2"/>
    <dgm:cxn modelId="{8D96BCEE-D53A-4947-924D-DBC5DE1B6CF4}" type="presParOf" srcId="{88F965A4-B60B-4292-A1C0-EC3FF9E97932}" destId="{4F4E6433-E0B8-4AA8-A56E-F4096C27A6E0}" srcOrd="0" destOrd="0" presId="urn:microsoft.com/office/officeart/2005/8/layout/lProcess2"/>
    <dgm:cxn modelId="{B1619222-1C41-4330-94B8-731C0F422CAE}" type="presParOf" srcId="{4F4E6433-E0B8-4AA8-A56E-F4096C27A6E0}" destId="{9875ADA9-EDF8-4BD2-ACB7-82EE8A4F70F3}" srcOrd="0" destOrd="0" presId="urn:microsoft.com/office/officeart/2005/8/layout/lProcess2"/>
    <dgm:cxn modelId="{3D294936-8B7B-466A-B927-C6B827B41ACF}" type="presParOf" srcId="{4F4E6433-E0B8-4AA8-A56E-F4096C27A6E0}" destId="{B0A8387B-4EFB-43E7-B4EC-1C7EB7D0959F}" srcOrd="1" destOrd="0" presId="urn:microsoft.com/office/officeart/2005/8/layout/lProcess2"/>
    <dgm:cxn modelId="{88E3D8B4-B025-4EF2-9808-1486A22638D6}" type="presParOf" srcId="{4F4E6433-E0B8-4AA8-A56E-F4096C27A6E0}" destId="{59C552AE-91D3-4624-A7D7-A59B59986D06}" srcOrd="2" destOrd="0" presId="urn:microsoft.com/office/officeart/2005/8/layout/lProcess2"/>
    <dgm:cxn modelId="{B6438BAA-963D-474B-9906-36FD411C444F}" type="presParOf" srcId="{4F4E6433-E0B8-4AA8-A56E-F4096C27A6E0}" destId="{97E8DAD3-9F19-4620-8D18-21051563600C}" srcOrd="3" destOrd="0" presId="urn:microsoft.com/office/officeart/2005/8/layout/lProcess2"/>
    <dgm:cxn modelId="{66D0A2A6-1446-461C-BA30-3FCD1449F946}" type="presParOf" srcId="{4F4E6433-E0B8-4AA8-A56E-F4096C27A6E0}" destId="{4C6970FF-D2B3-4379-9119-A1C4812E58D7}" srcOrd="4" destOrd="0" presId="urn:microsoft.com/office/officeart/2005/8/layout/lProcess2"/>
    <dgm:cxn modelId="{EBA5550D-2C78-440A-A090-E8578C2D731A}" type="presParOf" srcId="{4F4E6433-E0B8-4AA8-A56E-F4096C27A6E0}" destId="{BB0E8D70-EDD4-40CC-B959-9673D3E1BCF4}" srcOrd="5" destOrd="0" presId="urn:microsoft.com/office/officeart/2005/8/layout/lProcess2"/>
    <dgm:cxn modelId="{4EEB4713-CE8B-4DAA-8B57-135E79007218}" type="presParOf" srcId="{4F4E6433-E0B8-4AA8-A56E-F4096C27A6E0}" destId="{E2FB3D18-2927-4F10-BFF5-D0B591B4B2DA}" srcOrd="6" destOrd="0" presId="urn:microsoft.com/office/officeart/2005/8/layout/lProcess2"/>
    <dgm:cxn modelId="{D2204D12-27FB-4C60-8C54-DB5EC2334F8D}" type="presParOf" srcId="{4F4E6433-E0B8-4AA8-A56E-F4096C27A6E0}" destId="{ECCB9142-3BA7-4733-A42F-48F105A501FA}" srcOrd="7" destOrd="0" presId="urn:microsoft.com/office/officeart/2005/8/layout/lProcess2"/>
    <dgm:cxn modelId="{DC6CCF2D-2081-40BE-B04F-EB5510793394}" type="presParOf" srcId="{4F4E6433-E0B8-4AA8-A56E-F4096C27A6E0}" destId="{B3CBFF85-2B8F-4DB4-BE0B-C40CA7D36F79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2734AE-7C74-412D-AE80-203B31262E8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NL"/>
        </a:p>
      </dgm:t>
    </dgm:pt>
    <dgm:pt modelId="{F45B49A1-CFCA-4AF5-A71F-7B0E05036D75}">
      <dgm:prSet/>
      <dgm:spPr/>
      <dgm:t>
        <a:bodyPr/>
        <a:lstStyle/>
        <a:p>
          <a:r>
            <a:rPr lang="nl-NL" dirty="0"/>
            <a:t>Groet en dank (1:1-12)</a:t>
          </a:r>
        </a:p>
      </dgm:t>
    </dgm:pt>
    <dgm:pt modelId="{C1D699D7-E9CB-4E68-8D8D-7E7AA210BC9B}" type="parTrans" cxnId="{BFF5CFC3-A6F9-4F76-8004-36CE8A465E88}">
      <dgm:prSet/>
      <dgm:spPr/>
      <dgm:t>
        <a:bodyPr/>
        <a:lstStyle/>
        <a:p>
          <a:endParaRPr lang="nl-NL"/>
        </a:p>
      </dgm:t>
    </dgm:pt>
    <dgm:pt modelId="{D8F2B1DB-CA52-499C-875B-307E5F36474D}" type="sibTrans" cxnId="{BFF5CFC3-A6F9-4F76-8004-36CE8A465E88}">
      <dgm:prSet/>
      <dgm:spPr/>
      <dgm:t>
        <a:bodyPr/>
        <a:lstStyle/>
        <a:p>
          <a:endParaRPr lang="nl-NL"/>
        </a:p>
      </dgm:t>
    </dgm:pt>
    <dgm:pt modelId="{BB07CBB2-077D-438C-A435-69C41BB40C38}">
      <dgm:prSet/>
      <dgm:spPr/>
      <dgm:t>
        <a:bodyPr/>
        <a:lstStyle/>
        <a:p>
          <a:r>
            <a:rPr lang="fr-FR" dirty="0" err="1"/>
            <a:t>Groet</a:t>
          </a:r>
          <a:r>
            <a:rPr lang="fr-FR" dirty="0"/>
            <a:t> (1:1-2)</a:t>
          </a:r>
          <a:endParaRPr lang="nl-NL" dirty="0"/>
        </a:p>
      </dgm:t>
    </dgm:pt>
    <dgm:pt modelId="{8C340895-2785-4370-B2A8-A697C9684935}" type="parTrans" cxnId="{8D0B4CF7-ADC3-4CB5-B4C1-A7361CE82C26}">
      <dgm:prSet/>
      <dgm:spPr/>
      <dgm:t>
        <a:bodyPr/>
        <a:lstStyle/>
        <a:p>
          <a:endParaRPr lang="nl-NL"/>
        </a:p>
      </dgm:t>
    </dgm:pt>
    <dgm:pt modelId="{90207224-3EAA-448A-A830-37F784048184}" type="sibTrans" cxnId="{8D0B4CF7-ADC3-4CB5-B4C1-A7361CE82C26}">
      <dgm:prSet/>
      <dgm:spPr/>
      <dgm:t>
        <a:bodyPr/>
        <a:lstStyle/>
        <a:p>
          <a:endParaRPr lang="nl-NL"/>
        </a:p>
      </dgm:t>
    </dgm:pt>
    <dgm:pt modelId="{0AD9E908-14CD-41B0-86BC-371E07D9BF16}">
      <dgm:prSet/>
      <dgm:spPr/>
      <dgm:t>
        <a:bodyPr/>
        <a:lstStyle/>
        <a:p>
          <a:r>
            <a:rPr lang="nl-BE" dirty="0"/>
            <a:t>De dag van de Heer (2:1-12)</a:t>
          </a:r>
          <a:endParaRPr lang="nl-NL" dirty="0"/>
        </a:p>
      </dgm:t>
    </dgm:pt>
    <dgm:pt modelId="{2A5D0249-0ABE-44BD-926D-8BC9FE037670}" type="parTrans" cxnId="{4FE486F4-963E-472E-A454-0EB8479ACEBF}">
      <dgm:prSet/>
      <dgm:spPr/>
      <dgm:t>
        <a:bodyPr/>
        <a:lstStyle/>
        <a:p>
          <a:endParaRPr lang="nl-NL"/>
        </a:p>
      </dgm:t>
    </dgm:pt>
    <dgm:pt modelId="{DDF2D989-8D3A-4A5E-9BDC-2B567AD85E35}" type="sibTrans" cxnId="{4FE486F4-963E-472E-A454-0EB8479ACEBF}">
      <dgm:prSet/>
      <dgm:spPr/>
      <dgm:t>
        <a:bodyPr/>
        <a:lstStyle/>
        <a:p>
          <a:endParaRPr lang="nl-NL"/>
        </a:p>
      </dgm:t>
    </dgm:pt>
    <dgm:pt modelId="{80EA7743-8CFF-4461-B993-4935DFB4B06A}">
      <dgm:prSet/>
      <dgm:spPr/>
      <dgm:t>
        <a:bodyPr/>
        <a:lstStyle/>
        <a:p>
          <a:r>
            <a:rPr lang="nl-NL" dirty="0"/>
            <a:t>Dank en gebed (2:13-17)</a:t>
          </a:r>
        </a:p>
      </dgm:t>
    </dgm:pt>
    <dgm:pt modelId="{9946CECB-4CE5-4BDC-A2B1-23903BE6826D}" type="parTrans" cxnId="{5D934B6D-DD6C-4801-925A-123D0DF4099F}">
      <dgm:prSet/>
      <dgm:spPr/>
      <dgm:t>
        <a:bodyPr/>
        <a:lstStyle/>
        <a:p>
          <a:endParaRPr lang="nl-NL"/>
        </a:p>
      </dgm:t>
    </dgm:pt>
    <dgm:pt modelId="{0CA430F9-8997-4494-8FE4-B1ACB7195021}" type="sibTrans" cxnId="{5D934B6D-DD6C-4801-925A-123D0DF4099F}">
      <dgm:prSet/>
      <dgm:spPr/>
      <dgm:t>
        <a:bodyPr/>
        <a:lstStyle/>
        <a:p>
          <a:endParaRPr lang="nl-NL"/>
        </a:p>
      </dgm:t>
    </dgm:pt>
    <dgm:pt modelId="{669AC8C8-15C0-48F9-970D-A7D16202EE3B}">
      <dgm:prSet/>
      <dgm:spPr/>
      <dgm:t>
        <a:bodyPr/>
        <a:lstStyle/>
        <a:p>
          <a:r>
            <a:rPr lang="nl-NL" dirty="0"/>
            <a:t>Advies en slot </a:t>
          </a:r>
          <a:r>
            <a:rPr lang="nl-NL"/>
            <a:t>(3:1-18)</a:t>
          </a:r>
          <a:endParaRPr lang="nl-NL" dirty="0"/>
        </a:p>
      </dgm:t>
    </dgm:pt>
    <dgm:pt modelId="{9791959B-CB73-4490-BFCA-38AF034D406D}" type="parTrans" cxnId="{05228B20-4ADD-4215-95CB-96E0F15173DE}">
      <dgm:prSet/>
      <dgm:spPr/>
      <dgm:t>
        <a:bodyPr/>
        <a:lstStyle/>
        <a:p>
          <a:endParaRPr lang="nl-NL"/>
        </a:p>
      </dgm:t>
    </dgm:pt>
    <dgm:pt modelId="{8D399C39-9E63-4E44-8AE6-E67481446101}" type="sibTrans" cxnId="{05228B20-4ADD-4215-95CB-96E0F15173DE}">
      <dgm:prSet/>
      <dgm:spPr/>
      <dgm:t>
        <a:bodyPr/>
        <a:lstStyle/>
        <a:p>
          <a:endParaRPr lang="nl-NL"/>
        </a:p>
      </dgm:t>
    </dgm:pt>
    <dgm:pt modelId="{682B661B-45C7-47B0-8188-E23A4931BAAD}">
      <dgm:prSet/>
      <dgm:spPr/>
      <dgm:t>
        <a:bodyPr/>
        <a:lstStyle/>
        <a:p>
          <a:r>
            <a:rPr lang="nl-NL" dirty="0"/>
            <a:t>Zegen en slot (3:16-18)</a:t>
          </a:r>
        </a:p>
      </dgm:t>
    </dgm:pt>
    <dgm:pt modelId="{6FAB37CB-AC26-4FB5-80F9-A6D33BF7CF53}" type="parTrans" cxnId="{FC73A9F5-FEDE-4AFF-9CE6-245C996277C2}">
      <dgm:prSet/>
      <dgm:spPr/>
      <dgm:t>
        <a:bodyPr/>
        <a:lstStyle/>
        <a:p>
          <a:endParaRPr lang="nl-NL"/>
        </a:p>
      </dgm:t>
    </dgm:pt>
    <dgm:pt modelId="{CB5440FE-6662-4744-A035-03C219F717E2}" type="sibTrans" cxnId="{FC73A9F5-FEDE-4AFF-9CE6-245C996277C2}">
      <dgm:prSet/>
      <dgm:spPr/>
      <dgm:t>
        <a:bodyPr/>
        <a:lstStyle/>
        <a:p>
          <a:endParaRPr lang="nl-NL"/>
        </a:p>
      </dgm:t>
    </dgm:pt>
    <dgm:pt modelId="{B438A717-6A32-4504-B1B3-12D68F1B7EE9}">
      <dgm:prSet/>
      <dgm:spPr/>
      <dgm:t>
        <a:bodyPr/>
        <a:lstStyle/>
        <a:p>
          <a:r>
            <a:rPr lang="nl-BE" dirty="0"/>
            <a:t>Volharding ondanks vervolgingen</a:t>
          </a:r>
          <a:endParaRPr lang="nl-NL" dirty="0"/>
        </a:p>
      </dgm:t>
    </dgm:pt>
    <dgm:pt modelId="{176C4F88-86D0-4E92-B74B-A0F0F3F0F4B7}" type="parTrans" cxnId="{D031DE91-25BB-4129-BFF4-6BF66523E663}">
      <dgm:prSet/>
      <dgm:spPr/>
      <dgm:t>
        <a:bodyPr/>
        <a:lstStyle/>
        <a:p>
          <a:endParaRPr lang="nl-NL"/>
        </a:p>
      </dgm:t>
    </dgm:pt>
    <dgm:pt modelId="{FF48A253-56AB-470F-ADDA-BC75C5EEA049}" type="sibTrans" cxnId="{D031DE91-25BB-4129-BFF4-6BF66523E663}">
      <dgm:prSet/>
      <dgm:spPr/>
      <dgm:t>
        <a:bodyPr/>
        <a:lstStyle/>
        <a:p>
          <a:endParaRPr lang="nl-NL"/>
        </a:p>
      </dgm:t>
    </dgm:pt>
    <dgm:pt modelId="{2CD9EE3B-01E1-4758-961B-F73EE36CB70C}">
      <dgm:prSet/>
      <dgm:spPr/>
      <dgm:t>
        <a:bodyPr/>
        <a:lstStyle/>
        <a:p>
          <a:r>
            <a:rPr lang="nl-BE" dirty="0"/>
            <a:t>Bewijst je waardigheid voor Gods koninkrijk</a:t>
          </a:r>
          <a:endParaRPr lang="nl-NL" dirty="0"/>
        </a:p>
      </dgm:t>
    </dgm:pt>
    <dgm:pt modelId="{6B59D234-CEF1-49EE-BE83-DAF9C4F4E152}" type="parTrans" cxnId="{780D00B2-2386-44B0-BF73-B5057142B4A0}">
      <dgm:prSet/>
      <dgm:spPr/>
      <dgm:t>
        <a:bodyPr/>
        <a:lstStyle/>
        <a:p>
          <a:endParaRPr lang="nl-NL"/>
        </a:p>
      </dgm:t>
    </dgm:pt>
    <dgm:pt modelId="{C61455BD-09B2-4DEF-8D76-7EB82B13E13B}" type="sibTrans" cxnId="{780D00B2-2386-44B0-BF73-B5057142B4A0}">
      <dgm:prSet/>
      <dgm:spPr/>
      <dgm:t>
        <a:bodyPr/>
        <a:lstStyle/>
        <a:p>
          <a:endParaRPr lang="nl-NL"/>
        </a:p>
      </dgm:t>
    </dgm:pt>
    <dgm:pt modelId="{95347AC1-FDED-485E-A86E-7AE0B4E11C01}">
      <dgm:prSet/>
      <dgm:spPr/>
      <dgm:t>
        <a:bodyPr/>
        <a:lstStyle/>
        <a:p>
          <a:r>
            <a:rPr lang="nl-BE" dirty="0"/>
            <a:t>God zal straks rechtvaardig oordelen</a:t>
          </a:r>
          <a:endParaRPr lang="nl-NL" dirty="0"/>
        </a:p>
      </dgm:t>
    </dgm:pt>
    <dgm:pt modelId="{99433BE9-F647-4C6F-BEE9-B813602DE184}" type="parTrans" cxnId="{A59A64DC-FE81-4A9F-A941-5869E0F44F48}">
      <dgm:prSet/>
      <dgm:spPr/>
      <dgm:t>
        <a:bodyPr/>
        <a:lstStyle/>
        <a:p>
          <a:endParaRPr lang="nl-NL"/>
        </a:p>
      </dgm:t>
    </dgm:pt>
    <dgm:pt modelId="{092391D9-699F-4642-BF46-FDED0521393F}" type="sibTrans" cxnId="{A59A64DC-FE81-4A9F-A941-5869E0F44F48}">
      <dgm:prSet/>
      <dgm:spPr/>
      <dgm:t>
        <a:bodyPr/>
        <a:lstStyle/>
        <a:p>
          <a:endParaRPr lang="nl-NL"/>
        </a:p>
      </dgm:t>
    </dgm:pt>
    <dgm:pt modelId="{A77FFDE4-0543-46ED-B056-8501202296FC}">
      <dgm:prSet/>
      <dgm:spPr/>
      <dgm:t>
        <a:bodyPr/>
        <a:lstStyle/>
        <a:p>
          <a:r>
            <a:rPr lang="nl-BE" dirty="0"/>
            <a:t>Er komt verwarring (2:1-2)</a:t>
          </a:r>
          <a:endParaRPr lang="nl-NL" dirty="0"/>
        </a:p>
      </dgm:t>
    </dgm:pt>
    <dgm:pt modelId="{9A47072F-FED6-4203-BBD8-CE53FBB453BE}" type="parTrans" cxnId="{9F7448D4-B2B3-4110-B785-C0749C4EC98F}">
      <dgm:prSet/>
      <dgm:spPr/>
      <dgm:t>
        <a:bodyPr/>
        <a:lstStyle/>
        <a:p>
          <a:endParaRPr lang="nl-NL"/>
        </a:p>
      </dgm:t>
    </dgm:pt>
    <dgm:pt modelId="{01A66222-7512-4817-AC33-123E3A3DF276}" type="sibTrans" cxnId="{9F7448D4-B2B3-4110-B785-C0749C4EC98F}">
      <dgm:prSet/>
      <dgm:spPr/>
      <dgm:t>
        <a:bodyPr/>
        <a:lstStyle/>
        <a:p>
          <a:endParaRPr lang="nl-NL"/>
        </a:p>
      </dgm:t>
    </dgm:pt>
    <dgm:pt modelId="{F0E8C239-9A9F-40F8-AB3C-FC0D763A7A83}">
      <dgm:prSet/>
      <dgm:spPr/>
      <dgm:t>
        <a:bodyPr/>
        <a:lstStyle/>
        <a:p>
          <a:r>
            <a:rPr lang="nl-BE" dirty="0"/>
            <a:t>Voor de dag van de Heer:</a:t>
          </a:r>
          <a:br>
            <a:rPr lang="nl-BE" dirty="0"/>
          </a:br>
          <a:r>
            <a:rPr lang="nl-BE" dirty="0"/>
            <a:t>...komt de afval (2:3b)</a:t>
          </a:r>
          <a:endParaRPr lang="nl-NL" dirty="0"/>
        </a:p>
      </dgm:t>
    </dgm:pt>
    <dgm:pt modelId="{A229A2B8-F813-48CE-A187-C79C44122AF6}" type="parTrans" cxnId="{FDD82D78-4D50-4E33-A1D9-7CA1FB4644FC}">
      <dgm:prSet/>
      <dgm:spPr/>
      <dgm:t>
        <a:bodyPr/>
        <a:lstStyle/>
        <a:p>
          <a:endParaRPr lang="nl-NL"/>
        </a:p>
      </dgm:t>
    </dgm:pt>
    <dgm:pt modelId="{6E6711DA-E6FB-4D47-AEF1-6656B2457633}" type="sibTrans" cxnId="{FDD82D78-4D50-4E33-A1D9-7CA1FB4644FC}">
      <dgm:prSet/>
      <dgm:spPr/>
      <dgm:t>
        <a:bodyPr/>
        <a:lstStyle/>
        <a:p>
          <a:endParaRPr lang="nl-NL"/>
        </a:p>
      </dgm:t>
    </dgm:pt>
    <dgm:pt modelId="{7AD30E01-13B0-4896-8D4F-DC6AAD80EA28}">
      <dgm:prSet/>
      <dgm:spPr/>
      <dgm:t>
        <a:bodyPr/>
        <a:lstStyle/>
        <a:p>
          <a:r>
            <a:rPr lang="nl-BE" dirty="0"/>
            <a:t>…de wetteloze (2:3-9). Die verzet zich tegen God, zet zich in de tempel, stelt zich voor als God, misleidt velen </a:t>
          </a:r>
          <a:endParaRPr lang="nl-NL" dirty="0"/>
        </a:p>
      </dgm:t>
    </dgm:pt>
    <dgm:pt modelId="{3A3249B9-7323-423E-8E43-ED570C839A56}" type="parTrans" cxnId="{EB86A6DD-E827-4081-A74D-18A110ADE1D6}">
      <dgm:prSet/>
      <dgm:spPr/>
      <dgm:t>
        <a:bodyPr/>
        <a:lstStyle/>
        <a:p>
          <a:endParaRPr lang="nl-NL"/>
        </a:p>
      </dgm:t>
    </dgm:pt>
    <dgm:pt modelId="{7DC9CF1C-AC5C-49F7-BCF7-0F3DF88809E0}" type="sibTrans" cxnId="{EB86A6DD-E827-4081-A74D-18A110ADE1D6}">
      <dgm:prSet/>
      <dgm:spPr/>
      <dgm:t>
        <a:bodyPr/>
        <a:lstStyle/>
        <a:p>
          <a:endParaRPr lang="nl-NL"/>
        </a:p>
      </dgm:t>
    </dgm:pt>
    <dgm:pt modelId="{454BC17F-23CA-4C42-A29E-2FF521DF2D0C}">
      <dgm:prSet/>
      <dgm:spPr/>
      <dgm:t>
        <a:bodyPr/>
        <a:lstStyle/>
        <a:p>
          <a:r>
            <a:rPr lang="nl-BE" dirty="0"/>
            <a:t>Gebed voor de verkondiging (3:1-2a)</a:t>
          </a:r>
          <a:endParaRPr lang="nl-NL" dirty="0"/>
        </a:p>
      </dgm:t>
    </dgm:pt>
    <dgm:pt modelId="{0DE6D541-A339-456F-BA5A-9E9256606AB3}" type="parTrans" cxnId="{3A377E3A-CAB8-44EF-9288-9C912B6BDF09}">
      <dgm:prSet/>
      <dgm:spPr/>
      <dgm:t>
        <a:bodyPr/>
        <a:lstStyle/>
        <a:p>
          <a:endParaRPr lang="nl-NL"/>
        </a:p>
      </dgm:t>
    </dgm:pt>
    <dgm:pt modelId="{8850922D-F44B-42F0-9C2C-B6EFB3BC121A}" type="sibTrans" cxnId="{3A377E3A-CAB8-44EF-9288-9C912B6BDF09}">
      <dgm:prSet/>
      <dgm:spPr/>
      <dgm:t>
        <a:bodyPr/>
        <a:lstStyle/>
        <a:p>
          <a:endParaRPr lang="nl-NL"/>
        </a:p>
      </dgm:t>
    </dgm:pt>
    <dgm:pt modelId="{2A0CE3AF-D5E8-45DF-A11F-6AA9CCFB3E50}">
      <dgm:prSet/>
      <dgm:spPr/>
      <dgm:t>
        <a:bodyPr/>
        <a:lstStyle/>
        <a:p>
          <a:r>
            <a:rPr lang="nl-BE" dirty="0"/>
            <a:t>Gebrek aan trouw (3:2b-5)</a:t>
          </a:r>
          <a:endParaRPr lang="nl-NL" dirty="0"/>
        </a:p>
      </dgm:t>
    </dgm:pt>
    <dgm:pt modelId="{B99ABA8A-3A6A-4670-8375-5887A1E9B788}" type="parTrans" cxnId="{1AAF9A3D-498E-48BE-BFE4-5A906ED61424}">
      <dgm:prSet/>
      <dgm:spPr/>
      <dgm:t>
        <a:bodyPr/>
        <a:lstStyle/>
        <a:p>
          <a:endParaRPr lang="nl-NL"/>
        </a:p>
      </dgm:t>
    </dgm:pt>
    <dgm:pt modelId="{BDC04B93-B157-4D9E-B0E3-6FA1B92A5EDC}" type="sibTrans" cxnId="{1AAF9A3D-498E-48BE-BFE4-5A906ED61424}">
      <dgm:prSet/>
      <dgm:spPr/>
      <dgm:t>
        <a:bodyPr/>
        <a:lstStyle/>
        <a:p>
          <a:endParaRPr lang="nl-NL"/>
        </a:p>
      </dgm:t>
    </dgm:pt>
    <dgm:pt modelId="{46E378FA-66C2-49C6-B348-E4342F099604}">
      <dgm:prSet/>
      <dgm:spPr/>
      <dgm:t>
        <a:bodyPr/>
        <a:lstStyle/>
        <a:p>
          <a:r>
            <a:rPr lang="nl-BE" dirty="0"/>
            <a:t>Misbruik (3:6-15).</a:t>
          </a:r>
          <a:endParaRPr lang="nl-NL" dirty="0"/>
        </a:p>
      </dgm:t>
    </dgm:pt>
    <dgm:pt modelId="{669474A9-E2E2-4FBB-B71E-E46341C7FC37}" type="parTrans" cxnId="{289AADDF-C0FB-41C4-83B7-75D58435ED29}">
      <dgm:prSet/>
      <dgm:spPr/>
      <dgm:t>
        <a:bodyPr/>
        <a:lstStyle/>
        <a:p>
          <a:endParaRPr lang="nl-NL"/>
        </a:p>
      </dgm:t>
    </dgm:pt>
    <dgm:pt modelId="{0B5E6BBC-35A8-4CB8-825A-032ECBD0C2D1}" type="sibTrans" cxnId="{289AADDF-C0FB-41C4-83B7-75D58435ED29}">
      <dgm:prSet/>
      <dgm:spPr/>
      <dgm:t>
        <a:bodyPr/>
        <a:lstStyle/>
        <a:p>
          <a:endParaRPr lang="nl-NL"/>
        </a:p>
      </dgm:t>
    </dgm:pt>
    <dgm:pt modelId="{8031DF43-030A-4D62-9563-EE7BD54F427C}" type="pres">
      <dgm:prSet presAssocID="{AC2734AE-7C74-412D-AE80-203B31262E89}" presName="theList" presStyleCnt="0">
        <dgm:presLayoutVars>
          <dgm:dir/>
          <dgm:animLvl val="lvl"/>
          <dgm:resizeHandles val="exact"/>
        </dgm:presLayoutVars>
      </dgm:prSet>
      <dgm:spPr/>
    </dgm:pt>
    <dgm:pt modelId="{C0D91628-E12E-4A0C-8AFC-414ACFDD666F}" type="pres">
      <dgm:prSet presAssocID="{F45B49A1-CFCA-4AF5-A71F-7B0E05036D75}" presName="compNode" presStyleCnt="0"/>
      <dgm:spPr/>
    </dgm:pt>
    <dgm:pt modelId="{680C98E0-B6AA-4F80-8807-CCE8ED40552A}" type="pres">
      <dgm:prSet presAssocID="{F45B49A1-CFCA-4AF5-A71F-7B0E05036D75}" presName="aNode" presStyleLbl="bgShp" presStyleIdx="0" presStyleCnt="3"/>
      <dgm:spPr/>
    </dgm:pt>
    <dgm:pt modelId="{1B88DE2C-0025-46B9-A4A4-74E011620E65}" type="pres">
      <dgm:prSet presAssocID="{F45B49A1-CFCA-4AF5-A71F-7B0E05036D75}" presName="textNode" presStyleLbl="bgShp" presStyleIdx="0" presStyleCnt="3"/>
      <dgm:spPr/>
    </dgm:pt>
    <dgm:pt modelId="{83B0B121-E8BB-4694-B710-89DB54EFF5E7}" type="pres">
      <dgm:prSet presAssocID="{F45B49A1-CFCA-4AF5-A71F-7B0E05036D75}" presName="compChildNode" presStyleCnt="0"/>
      <dgm:spPr/>
    </dgm:pt>
    <dgm:pt modelId="{F090C92F-0D2D-417A-B416-A7931D75DB3D}" type="pres">
      <dgm:prSet presAssocID="{F45B49A1-CFCA-4AF5-A71F-7B0E05036D75}" presName="theInnerList" presStyleCnt="0"/>
      <dgm:spPr/>
    </dgm:pt>
    <dgm:pt modelId="{09861C90-50AA-468A-B679-A4DF5B801263}" type="pres">
      <dgm:prSet presAssocID="{BB07CBB2-077D-438C-A435-69C41BB40C38}" presName="childNode" presStyleLbl="node1" presStyleIdx="0" presStyleCnt="12">
        <dgm:presLayoutVars>
          <dgm:bulletEnabled val="1"/>
        </dgm:presLayoutVars>
      </dgm:prSet>
      <dgm:spPr/>
    </dgm:pt>
    <dgm:pt modelId="{A30CBB15-6C79-45BE-BB86-CA2B311036C4}" type="pres">
      <dgm:prSet presAssocID="{BB07CBB2-077D-438C-A435-69C41BB40C38}" presName="aSpace2" presStyleCnt="0"/>
      <dgm:spPr/>
    </dgm:pt>
    <dgm:pt modelId="{03A277B0-A58A-4FFE-9250-CD4C8480BD57}" type="pres">
      <dgm:prSet presAssocID="{B438A717-6A32-4504-B1B3-12D68F1B7EE9}" presName="childNode" presStyleLbl="node1" presStyleIdx="1" presStyleCnt="12">
        <dgm:presLayoutVars>
          <dgm:bulletEnabled val="1"/>
        </dgm:presLayoutVars>
      </dgm:prSet>
      <dgm:spPr/>
    </dgm:pt>
    <dgm:pt modelId="{18E5E7C1-54F0-4924-9042-AA1162711B4D}" type="pres">
      <dgm:prSet presAssocID="{B438A717-6A32-4504-B1B3-12D68F1B7EE9}" presName="aSpace2" presStyleCnt="0"/>
      <dgm:spPr/>
    </dgm:pt>
    <dgm:pt modelId="{DC9262D8-5652-4C9A-B3CE-13F442ECCB90}" type="pres">
      <dgm:prSet presAssocID="{2CD9EE3B-01E1-4758-961B-F73EE36CB70C}" presName="childNode" presStyleLbl="node1" presStyleIdx="2" presStyleCnt="12">
        <dgm:presLayoutVars>
          <dgm:bulletEnabled val="1"/>
        </dgm:presLayoutVars>
      </dgm:prSet>
      <dgm:spPr/>
    </dgm:pt>
    <dgm:pt modelId="{DF9FA353-1039-4ABE-9924-4E97D436BC6C}" type="pres">
      <dgm:prSet presAssocID="{2CD9EE3B-01E1-4758-961B-F73EE36CB70C}" presName="aSpace2" presStyleCnt="0"/>
      <dgm:spPr/>
    </dgm:pt>
    <dgm:pt modelId="{A5198010-3162-4DB1-BA33-9A3603BC4E23}" type="pres">
      <dgm:prSet presAssocID="{95347AC1-FDED-485E-A86E-7AE0B4E11C01}" presName="childNode" presStyleLbl="node1" presStyleIdx="3" presStyleCnt="12">
        <dgm:presLayoutVars>
          <dgm:bulletEnabled val="1"/>
        </dgm:presLayoutVars>
      </dgm:prSet>
      <dgm:spPr/>
    </dgm:pt>
    <dgm:pt modelId="{08DE9592-72DF-48E4-A72E-C1D99958F5D6}" type="pres">
      <dgm:prSet presAssocID="{F45B49A1-CFCA-4AF5-A71F-7B0E05036D75}" presName="aSpace" presStyleCnt="0"/>
      <dgm:spPr/>
    </dgm:pt>
    <dgm:pt modelId="{0DB3E8A3-0AC0-4DF6-B99C-DB3F01CB3DD7}" type="pres">
      <dgm:prSet presAssocID="{0AD9E908-14CD-41B0-86BC-371E07D9BF16}" presName="compNode" presStyleCnt="0"/>
      <dgm:spPr/>
    </dgm:pt>
    <dgm:pt modelId="{DBF34905-BE55-4250-B45D-598DF79B5E5D}" type="pres">
      <dgm:prSet presAssocID="{0AD9E908-14CD-41B0-86BC-371E07D9BF16}" presName="aNode" presStyleLbl="bgShp" presStyleIdx="1" presStyleCnt="3"/>
      <dgm:spPr/>
    </dgm:pt>
    <dgm:pt modelId="{0C0E90FA-F987-45C2-9029-B92336A35AD1}" type="pres">
      <dgm:prSet presAssocID="{0AD9E908-14CD-41B0-86BC-371E07D9BF16}" presName="textNode" presStyleLbl="bgShp" presStyleIdx="1" presStyleCnt="3"/>
      <dgm:spPr/>
    </dgm:pt>
    <dgm:pt modelId="{04E13066-0582-4C19-BB4E-BEFA901C7E7B}" type="pres">
      <dgm:prSet presAssocID="{0AD9E908-14CD-41B0-86BC-371E07D9BF16}" presName="compChildNode" presStyleCnt="0"/>
      <dgm:spPr/>
    </dgm:pt>
    <dgm:pt modelId="{197233ED-875B-42F5-B5F4-AEAC3B982461}" type="pres">
      <dgm:prSet presAssocID="{0AD9E908-14CD-41B0-86BC-371E07D9BF16}" presName="theInnerList" presStyleCnt="0"/>
      <dgm:spPr/>
    </dgm:pt>
    <dgm:pt modelId="{CD53DCFD-57CE-4E2F-B358-DC226882ED72}" type="pres">
      <dgm:prSet presAssocID="{A77FFDE4-0543-46ED-B056-8501202296FC}" presName="childNode" presStyleLbl="node1" presStyleIdx="4" presStyleCnt="12">
        <dgm:presLayoutVars>
          <dgm:bulletEnabled val="1"/>
        </dgm:presLayoutVars>
      </dgm:prSet>
      <dgm:spPr/>
    </dgm:pt>
    <dgm:pt modelId="{51E53FC1-01B8-4A02-940C-8E8AAECDF5A1}" type="pres">
      <dgm:prSet presAssocID="{A77FFDE4-0543-46ED-B056-8501202296FC}" presName="aSpace2" presStyleCnt="0"/>
      <dgm:spPr/>
    </dgm:pt>
    <dgm:pt modelId="{EA47C1BF-2CC7-4AEB-A3DC-E46563004895}" type="pres">
      <dgm:prSet presAssocID="{F0E8C239-9A9F-40F8-AB3C-FC0D763A7A83}" presName="childNode" presStyleLbl="node1" presStyleIdx="5" presStyleCnt="12">
        <dgm:presLayoutVars>
          <dgm:bulletEnabled val="1"/>
        </dgm:presLayoutVars>
      </dgm:prSet>
      <dgm:spPr/>
    </dgm:pt>
    <dgm:pt modelId="{2E8866A4-3053-403E-A33C-3CA089450F5D}" type="pres">
      <dgm:prSet presAssocID="{F0E8C239-9A9F-40F8-AB3C-FC0D763A7A83}" presName="aSpace2" presStyleCnt="0"/>
      <dgm:spPr/>
    </dgm:pt>
    <dgm:pt modelId="{7A1722BA-85A7-4B62-B7A0-1019C4D9248E}" type="pres">
      <dgm:prSet presAssocID="{7AD30E01-13B0-4896-8D4F-DC6AAD80EA28}" presName="childNode" presStyleLbl="node1" presStyleIdx="6" presStyleCnt="12">
        <dgm:presLayoutVars>
          <dgm:bulletEnabled val="1"/>
        </dgm:presLayoutVars>
      </dgm:prSet>
      <dgm:spPr/>
    </dgm:pt>
    <dgm:pt modelId="{28A1EE8A-78AF-4A0E-BB0E-25832C4B863B}" type="pres">
      <dgm:prSet presAssocID="{7AD30E01-13B0-4896-8D4F-DC6AAD80EA28}" presName="aSpace2" presStyleCnt="0"/>
      <dgm:spPr/>
    </dgm:pt>
    <dgm:pt modelId="{E6289F27-C526-4D77-B3F6-7C233550535D}" type="pres">
      <dgm:prSet presAssocID="{80EA7743-8CFF-4461-B993-4935DFB4B06A}" presName="childNode" presStyleLbl="node1" presStyleIdx="7" presStyleCnt="12">
        <dgm:presLayoutVars>
          <dgm:bulletEnabled val="1"/>
        </dgm:presLayoutVars>
      </dgm:prSet>
      <dgm:spPr/>
    </dgm:pt>
    <dgm:pt modelId="{CA9005C8-135A-4796-BE16-98801A0728BC}" type="pres">
      <dgm:prSet presAssocID="{0AD9E908-14CD-41B0-86BC-371E07D9BF16}" presName="aSpace" presStyleCnt="0"/>
      <dgm:spPr/>
    </dgm:pt>
    <dgm:pt modelId="{402F2565-B4F3-4D65-9D82-C6581D72C43C}" type="pres">
      <dgm:prSet presAssocID="{669AC8C8-15C0-48F9-970D-A7D16202EE3B}" presName="compNode" presStyleCnt="0"/>
      <dgm:spPr/>
    </dgm:pt>
    <dgm:pt modelId="{63674D86-60EB-4096-BF9C-236DC1290432}" type="pres">
      <dgm:prSet presAssocID="{669AC8C8-15C0-48F9-970D-A7D16202EE3B}" presName="aNode" presStyleLbl="bgShp" presStyleIdx="2" presStyleCnt="3"/>
      <dgm:spPr/>
    </dgm:pt>
    <dgm:pt modelId="{7E9C6551-6403-4C18-AFD9-54114FF00EBB}" type="pres">
      <dgm:prSet presAssocID="{669AC8C8-15C0-48F9-970D-A7D16202EE3B}" presName="textNode" presStyleLbl="bgShp" presStyleIdx="2" presStyleCnt="3"/>
      <dgm:spPr/>
    </dgm:pt>
    <dgm:pt modelId="{199728C6-A285-426C-A368-B7C845EBA1CF}" type="pres">
      <dgm:prSet presAssocID="{669AC8C8-15C0-48F9-970D-A7D16202EE3B}" presName="compChildNode" presStyleCnt="0"/>
      <dgm:spPr/>
    </dgm:pt>
    <dgm:pt modelId="{5C1C879A-0530-4377-93E4-647C624D289A}" type="pres">
      <dgm:prSet presAssocID="{669AC8C8-15C0-48F9-970D-A7D16202EE3B}" presName="theInnerList" presStyleCnt="0"/>
      <dgm:spPr/>
    </dgm:pt>
    <dgm:pt modelId="{C7249205-7633-471F-B159-932824EF3D90}" type="pres">
      <dgm:prSet presAssocID="{454BC17F-23CA-4C42-A29E-2FF521DF2D0C}" presName="childNode" presStyleLbl="node1" presStyleIdx="8" presStyleCnt="12">
        <dgm:presLayoutVars>
          <dgm:bulletEnabled val="1"/>
        </dgm:presLayoutVars>
      </dgm:prSet>
      <dgm:spPr/>
    </dgm:pt>
    <dgm:pt modelId="{E548484D-485E-4CC1-B303-749B8B8E5751}" type="pres">
      <dgm:prSet presAssocID="{454BC17F-23CA-4C42-A29E-2FF521DF2D0C}" presName="aSpace2" presStyleCnt="0"/>
      <dgm:spPr/>
    </dgm:pt>
    <dgm:pt modelId="{D47DC532-2986-4F21-A3AF-7C47EA7B5AC8}" type="pres">
      <dgm:prSet presAssocID="{2A0CE3AF-D5E8-45DF-A11F-6AA9CCFB3E50}" presName="childNode" presStyleLbl="node1" presStyleIdx="9" presStyleCnt="12">
        <dgm:presLayoutVars>
          <dgm:bulletEnabled val="1"/>
        </dgm:presLayoutVars>
      </dgm:prSet>
      <dgm:spPr/>
    </dgm:pt>
    <dgm:pt modelId="{148880F6-7D9F-4211-A7CB-74F524876E3D}" type="pres">
      <dgm:prSet presAssocID="{2A0CE3AF-D5E8-45DF-A11F-6AA9CCFB3E50}" presName="aSpace2" presStyleCnt="0"/>
      <dgm:spPr/>
    </dgm:pt>
    <dgm:pt modelId="{A500BCC6-7FB8-425E-A309-1BE2319C34BE}" type="pres">
      <dgm:prSet presAssocID="{46E378FA-66C2-49C6-B348-E4342F099604}" presName="childNode" presStyleLbl="node1" presStyleIdx="10" presStyleCnt="12">
        <dgm:presLayoutVars>
          <dgm:bulletEnabled val="1"/>
        </dgm:presLayoutVars>
      </dgm:prSet>
      <dgm:spPr/>
    </dgm:pt>
    <dgm:pt modelId="{240780A9-98D7-4ADF-9723-39D00A3A9F73}" type="pres">
      <dgm:prSet presAssocID="{46E378FA-66C2-49C6-B348-E4342F099604}" presName="aSpace2" presStyleCnt="0"/>
      <dgm:spPr/>
    </dgm:pt>
    <dgm:pt modelId="{FED4DA2A-BBD6-4E6F-8F9A-959F9211C129}" type="pres">
      <dgm:prSet presAssocID="{682B661B-45C7-47B0-8188-E23A4931BAAD}" presName="childNode" presStyleLbl="node1" presStyleIdx="11" presStyleCnt="12">
        <dgm:presLayoutVars>
          <dgm:bulletEnabled val="1"/>
        </dgm:presLayoutVars>
      </dgm:prSet>
      <dgm:spPr/>
    </dgm:pt>
  </dgm:ptLst>
  <dgm:cxnLst>
    <dgm:cxn modelId="{5E67A507-531F-4856-8D63-1E83949C899D}" type="presOf" srcId="{B438A717-6A32-4504-B1B3-12D68F1B7EE9}" destId="{03A277B0-A58A-4FFE-9250-CD4C8480BD57}" srcOrd="0" destOrd="0" presId="urn:microsoft.com/office/officeart/2005/8/layout/lProcess2"/>
    <dgm:cxn modelId="{F8285E0D-8670-4D5C-AD8C-4DC868572C5A}" type="presOf" srcId="{AC2734AE-7C74-412D-AE80-203B31262E89}" destId="{8031DF43-030A-4D62-9563-EE7BD54F427C}" srcOrd="0" destOrd="0" presId="urn:microsoft.com/office/officeart/2005/8/layout/lProcess2"/>
    <dgm:cxn modelId="{5EDB6F18-A4DC-4838-9AB9-155888293E06}" type="presOf" srcId="{80EA7743-8CFF-4461-B993-4935DFB4B06A}" destId="{E6289F27-C526-4D77-B3F6-7C233550535D}" srcOrd="0" destOrd="0" presId="urn:microsoft.com/office/officeart/2005/8/layout/lProcess2"/>
    <dgm:cxn modelId="{FEBB7B20-527E-441C-9DB2-F3306703EB86}" type="presOf" srcId="{F45B49A1-CFCA-4AF5-A71F-7B0E05036D75}" destId="{680C98E0-B6AA-4F80-8807-CCE8ED40552A}" srcOrd="0" destOrd="0" presId="urn:microsoft.com/office/officeart/2005/8/layout/lProcess2"/>
    <dgm:cxn modelId="{05228B20-4ADD-4215-95CB-96E0F15173DE}" srcId="{AC2734AE-7C74-412D-AE80-203B31262E89}" destId="{669AC8C8-15C0-48F9-970D-A7D16202EE3B}" srcOrd="2" destOrd="0" parTransId="{9791959B-CB73-4490-BFCA-38AF034D406D}" sibTransId="{8D399C39-9E63-4E44-8AE6-E67481446101}"/>
    <dgm:cxn modelId="{914B8C27-8F18-4AA3-ACD1-F3A962B6A08C}" type="presOf" srcId="{669AC8C8-15C0-48F9-970D-A7D16202EE3B}" destId="{7E9C6551-6403-4C18-AFD9-54114FF00EBB}" srcOrd="1" destOrd="0" presId="urn:microsoft.com/office/officeart/2005/8/layout/lProcess2"/>
    <dgm:cxn modelId="{ED74EE2E-6782-4026-86CB-5BC0B4B0514C}" type="presOf" srcId="{0AD9E908-14CD-41B0-86BC-371E07D9BF16}" destId="{DBF34905-BE55-4250-B45D-598DF79B5E5D}" srcOrd="0" destOrd="0" presId="urn:microsoft.com/office/officeart/2005/8/layout/lProcess2"/>
    <dgm:cxn modelId="{E5A49330-53AB-4F0E-8EDC-3D1ECF252077}" type="presOf" srcId="{2A0CE3AF-D5E8-45DF-A11F-6AA9CCFB3E50}" destId="{D47DC532-2986-4F21-A3AF-7C47EA7B5AC8}" srcOrd="0" destOrd="0" presId="urn:microsoft.com/office/officeart/2005/8/layout/lProcess2"/>
    <dgm:cxn modelId="{3A377E3A-CAB8-44EF-9288-9C912B6BDF09}" srcId="{669AC8C8-15C0-48F9-970D-A7D16202EE3B}" destId="{454BC17F-23CA-4C42-A29E-2FF521DF2D0C}" srcOrd="0" destOrd="0" parTransId="{0DE6D541-A339-456F-BA5A-9E9256606AB3}" sibTransId="{8850922D-F44B-42F0-9C2C-B6EFB3BC121A}"/>
    <dgm:cxn modelId="{1AAF9A3D-498E-48BE-BFE4-5A906ED61424}" srcId="{669AC8C8-15C0-48F9-970D-A7D16202EE3B}" destId="{2A0CE3AF-D5E8-45DF-A11F-6AA9CCFB3E50}" srcOrd="1" destOrd="0" parTransId="{B99ABA8A-3A6A-4670-8375-5887A1E9B788}" sibTransId="{BDC04B93-B157-4D9E-B0E3-6FA1B92A5EDC}"/>
    <dgm:cxn modelId="{51496549-9D75-4953-B0A0-C410927AD171}" type="presOf" srcId="{682B661B-45C7-47B0-8188-E23A4931BAAD}" destId="{FED4DA2A-BBD6-4E6F-8F9A-959F9211C129}" srcOrd="0" destOrd="0" presId="urn:microsoft.com/office/officeart/2005/8/layout/lProcess2"/>
    <dgm:cxn modelId="{5D934B6D-DD6C-4801-925A-123D0DF4099F}" srcId="{0AD9E908-14CD-41B0-86BC-371E07D9BF16}" destId="{80EA7743-8CFF-4461-B993-4935DFB4B06A}" srcOrd="3" destOrd="0" parTransId="{9946CECB-4CE5-4BDC-A2B1-23903BE6826D}" sibTransId="{0CA430F9-8997-4494-8FE4-B1ACB7195021}"/>
    <dgm:cxn modelId="{FEFA1152-9723-4468-AE5D-8F4F7C49C8F9}" type="presOf" srcId="{2CD9EE3B-01E1-4758-961B-F73EE36CB70C}" destId="{DC9262D8-5652-4C9A-B3CE-13F442ECCB90}" srcOrd="0" destOrd="0" presId="urn:microsoft.com/office/officeart/2005/8/layout/lProcess2"/>
    <dgm:cxn modelId="{FDD82D78-4D50-4E33-A1D9-7CA1FB4644FC}" srcId="{0AD9E908-14CD-41B0-86BC-371E07D9BF16}" destId="{F0E8C239-9A9F-40F8-AB3C-FC0D763A7A83}" srcOrd="1" destOrd="0" parTransId="{A229A2B8-F813-48CE-A187-C79C44122AF6}" sibTransId="{6E6711DA-E6FB-4D47-AEF1-6656B2457633}"/>
    <dgm:cxn modelId="{67D6EF87-1E70-41DF-A76A-926329575697}" type="presOf" srcId="{A77FFDE4-0543-46ED-B056-8501202296FC}" destId="{CD53DCFD-57CE-4E2F-B358-DC226882ED72}" srcOrd="0" destOrd="0" presId="urn:microsoft.com/office/officeart/2005/8/layout/lProcess2"/>
    <dgm:cxn modelId="{8652F08D-1974-4207-9F89-FA3D75DF51DA}" type="presOf" srcId="{7AD30E01-13B0-4896-8D4F-DC6AAD80EA28}" destId="{7A1722BA-85A7-4B62-B7A0-1019C4D9248E}" srcOrd="0" destOrd="0" presId="urn:microsoft.com/office/officeart/2005/8/layout/lProcess2"/>
    <dgm:cxn modelId="{24AE9191-2DA1-41AB-A26E-613C595A1386}" type="presOf" srcId="{F45B49A1-CFCA-4AF5-A71F-7B0E05036D75}" destId="{1B88DE2C-0025-46B9-A4A4-74E011620E65}" srcOrd="1" destOrd="0" presId="urn:microsoft.com/office/officeart/2005/8/layout/lProcess2"/>
    <dgm:cxn modelId="{D031DE91-25BB-4129-BFF4-6BF66523E663}" srcId="{F45B49A1-CFCA-4AF5-A71F-7B0E05036D75}" destId="{B438A717-6A32-4504-B1B3-12D68F1B7EE9}" srcOrd="1" destOrd="0" parTransId="{176C4F88-86D0-4E92-B74B-A0F0F3F0F4B7}" sibTransId="{FF48A253-56AB-470F-ADDA-BC75C5EEA049}"/>
    <dgm:cxn modelId="{88925DAA-2142-4D48-B4C4-CF81BFC8F69B}" type="presOf" srcId="{669AC8C8-15C0-48F9-970D-A7D16202EE3B}" destId="{63674D86-60EB-4096-BF9C-236DC1290432}" srcOrd="0" destOrd="0" presId="urn:microsoft.com/office/officeart/2005/8/layout/lProcess2"/>
    <dgm:cxn modelId="{780D00B2-2386-44B0-BF73-B5057142B4A0}" srcId="{F45B49A1-CFCA-4AF5-A71F-7B0E05036D75}" destId="{2CD9EE3B-01E1-4758-961B-F73EE36CB70C}" srcOrd="2" destOrd="0" parTransId="{6B59D234-CEF1-49EE-BE83-DAF9C4F4E152}" sibTransId="{C61455BD-09B2-4DEF-8D76-7EB82B13E13B}"/>
    <dgm:cxn modelId="{CC6A19BD-393F-4A9A-8A76-7853FDB4F3D3}" type="presOf" srcId="{46E378FA-66C2-49C6-B348-E4342F099604}" destId="{A500BCC6-7FB8-425E-A309-1BE2319C34BE}" srcOrd="0" destOrd="0" presId="urn:microsoft.com/office/officeart/2005/8/layout/lProcess2"/>
    <dgm:cxn modelId="{1019F9BF-676B-4C7F-A4B5-E487253B71CD}" type="presOf" srcId="{454BC17F-23CA-4C42-A29E-2FF521DF2D0C}" destId="{C7249205-7633-471F-B159-932824EF3D90}" srcOrd="0" destOrd="0" presId="urn:microsoft.com/office/officeart/2005/8/layout/lProcess2"/>
    <dgm:cxn modelId="{BFF5CFC3-A6F9-4F76-8004-36CE8A465E88}" srcId="{AC2734AE-7C74-412D-AE80-203B31262E89}" destId="{F45B49A1-CFCA-4AF5-A71F-7B0E05036D75}" srcOrd="0" destOrd="0" parTransId="{C1D699D7-E9CB-4E68-8D8D-7E7AA210BC9B}" sibTransId="{D8F2B1DB-CA52-499C-875B-307E5F36474D}"/>
    <dgm:cxn modelId="{58E297CC-BBDC-4F8F-9EB4-A08953CE05BC}" type="presOf" srcId="{95347AC1-FDED-485E-A86E-7AE0B4E11C01}" destId="{A5198010-3162-4DB1-BA33-9A3603BC4E23}" srcOrd="0" destOrd="0" presId="urn:microsoft.com/office/officeart/2005/8/layout/lProcess2"/>
    <dgm:cxn modelId="{9F7448D4-B2B3-4110-B785-C0749C4EC98F}" srcId="{0AD9E908-14CD-41B0-86BC-371E07D9BF16}" destId="{A77FFDE4-0543-46ED-B056-8501202296FC}" srcOrd="0" destOrd="0" parTransId="{9A47072F-FED6-4203-BBD8-CE53FBB453BE}" sibTransId="{01A66222-7512-4817-AC33-123E3A3DF276}"/>
    <dgm:cxn modelId="{A59A64DC-FE81-4A9F-A941-5869E0F44F48}" srcId="{F45B49A1-CFCA-4AF5-A71F-7B0E05036D75}" destId="{95347AC1-FDED-485E-A86E-7AE0B4E11C01}" srcOrd="3" destOrd="0" parTransId="{99433BE9-F647-4C6F-BEE9-B813602DE184}" sibTransId="{092391D9-699F-4642-BF46-FDED0521393F}"/>
    <dgm:cxn modelId="{EB86A6DD-E827-4081-A74D-18A110ADE1D6}" srcId="{0AD9E908-14CD-41B0-86BC-371E07D9BF16}" destId="{7AD30E01-13B0-4896-8D4F-DC6AAD80EA28}" srcOrd="2" destOrd="0" parTransId="{3A3249B9-7323-423E-8E43-ED570C839A56}" sibTransId="{7DC9CF1C-AC5C-49F7-BCF7-0F3DF88809E0}"/>
    <dgm:cxn modelId="{289AADDF-C0FB-41C4-83B7-75D58435ED29}" srcId="{669AC8C8-15C0-48F9-970D-A7D16202EE3B}" destId="{46E378FA-66C2-49C6-B348-E4342F099604}" srcOrd="2" destOrd="0" parTransId="{669474A9-E2E2-4FBB-B71E-E46341C7FC37}" sibTransId="{0B5E6BBC-35A8-4CB8-825A-032ECBD0C2D1}"/>
    <dgm:cxn modelId="{329719E2-F9C5-4D27-8B39-BBD307CDE56C}" type="presOf" srcId="{0AD9E908-14CD-41B0-86BC-371E07D9BF16}" destId="{0C0E90FA-F987-45C2-9029-B92336A35AD1}" srcOrd="1" destOrd="0" presId="urn:microsoft.com/office/officeart/2005/8/layout/lProcess2"/>
    <dgm:cxn modelId="{589168E4-3C08-437C-9850-F68937232EC9}" type="presOf" srcId="{BB07CBB2-077D-438C-A435-69C41BB40C38}" destId="{09861C90-50AA-468A-B679-A4DF5B801263}" srcOrd="0" destOrd="0" presId="urn:microsoft.com/office/officeart/2005/8/layout/lProcess2"/>
    <dgm:cxn modelId="{4FE486F4-963E-472E-A454-0EB8479ACEBF}" srcId="{AC2734AE-7C74-412D-AE80-203B31262E89}" destId="{0AD9E908-14CD-41B0-86BC-371E07D9BF16}" srcOrd="1" destOrd="0" parTransId="{2A5D0249-0ABE-44BD-926D-8BC9FE037670}" sibTransId="{DDF2D989-8D3A-4A5E-9BDC-2B567AD85E35}"/>
    <dgm:cxn modelId="{4D6FB9F4-BF3A-453A-A21C-44D16909888E}" type="presOf" srcId="{F0E8C239-9A9F-40F8-AB3C-FC0D763A7A83}" destId="{EA47C1BF-2CC7-4AEB-A3DC-E46563004895}" srcOrd="0" destOrd="0" presId="urn:microsoft.com/office/officeart/2005/8/layout/lProcess2"/>
    <dgm:cxn modelId="{FC73A9F5-FEDE-4AFF-9CE6-245C996277C2}" srcId="{669AC8C8-15C0-48F9-970D-A7D16202EE3B}" destId="{682B661B-45C7-47B0-8188-E23A4931BAAD}" srcOrd="3" destOrd="0" parTransId="{6FAB37CB-AC26-4FB5-80F9-A6D33BF7CF53}" sibTransId="{CB5440FE-6662-4744-A035-03C219F717E2}"/>
    <dgm:cxn modelId="{8D0B4CF7-ADC3-4CB5-B4C1-A7361CE82C26}" srcId="{F45B49A1-CFCA-4AF5-A71F-7B0E05036D75}" destId="{BB07CBB2-077D-438C-A435-69C41BB40C38}" srcOrd="0" destOrd="0" parTransId="{8C340895-2785-4370-B2A8-A697C9684935}" sibTransId="{90207224-3EAA-448A-A830-37F784048184}"/>
    <dgm:cxn modelId="{0092D7DE-BCE2-4474-B67F-1633405F8E2E}" type="presParOf" srcId="{8031DF43-030A-4D62-9563-EE7BD54F427C}" destId="{C0D91628-E12E-4A0C-8AFC-414ACFDD666F}" srcOrd="0" destOrd="0" presId="urn:microsoft.com/office/officeart/2005/8/layout/lProcess2"/>
    <dgm:cxn modelId="{A94D2E52-B5C8-4898-A05B-AE241E806DD6}" type="presParOf" srcId="{C0D91628-E12E-4A0C-8AFC-414ACFDD666F}" destId="{680C98E0-B6AA-4F80-8807-CCE8ED40552A}" srcOrd="0" destOrd="0" presId="urn:microsoft.com/office/officeart/2005/8/layout/lProcess2"/>
    <dgm:cxn modelId="{3D8C0241-B959-4CC7-8003-AA055E537BBC}" type="presParOf" srcId="{C0D91628-E12E-4A0C-8AFC-414ACFDD666F}" destId="{1B88DE2C-0025-46B9-A4A4-74E011620E65}" srcOrd="1" destOrd="0" presId="urn:microsoft.com/office/officeart/2005/8/layout/lProcess2"/>
    <dgm:cxn modelId="{920F1AD5-70DA-4B0B-A673-81ADFF1C54DB}" type="presParOf" srcId="{C0D91628-E12E-4A0C-8AFC-414ACFDD666F}" destId="{83B0B121-E8BB-4694-B710-89DB54EFF5E7}" srcOrd="2" destOrd="0" presId="urn:microsoft.com/office/officeart/2005/8/layout/lProcess2"/>
    <dgm:cxn modelId="{A73053D4-84FE-4DEB-B06C-F508FD964573}" type="presParOf" srcId="{83B0B121-E8BB-4694-B710-89DB54EFF5E7}" destId="{F090C92F-0D2D-417A-B416-A7931D75DB3D}" srcOrd="0" destOrd="0" presId="urn:microsoft.com/office/officeart/2005/8/layout/lProcess2"/>
    <dgm:cxn modelId="{589129CC-B419-4C79-84E7-0CAC66EF5752}" type="presParOf" srcId="{F090C92F-0D2D-417A-B416-A7931D75DB3D}" destId="{09861C90-50AA-468A-B679-A4DF5B801263}" srcOrd="0" destOrd="0" presId="urn:microsoft.com/office/officeart/2005/8/layout/lProcess2"/>
    <dgm:cxn modelId="{B75DBDA5-BD1D-485A-86E4-49DADD8EB6E8}" type="presParOf" srcId="{F090C92F-0D2D-417A-B416-A7931D75DB3D}" destId="{A30CBB15-6C79-45BE-BB86-CA2B311036C4}" srcOrd="1" destOrd="0" presId="urn:microsoft.com/office/officeart/2005/8/layout/lProcess2"/>
    <dgm:cxn modelId="{96B19855-ED25-4E54-8AAF-278E1806E150}" type="presParOf" srcId="{F090C92F-0D2D-417A-B416-A7931D75DB3D}" destId="{03A277B0-A58A-4FFE-9250-CD4C8480BD57}" srcOrd="2" destOrd="0" presId="urn:microsoft.com/office/officeart/2005/8/layout/lProcess2"/>
    <dgm:cxn modelId="{53F909E7-A5B4-4ADC-803C-43DD64974654}" type="presParOf" srcId="{F090C92F-0D2D-417A-B416-A7931D75DB3D}" destId="{18E5E7C1-54F0-4924-9042-AA1162711B4D}" srcOrd="3" destOrd="0" presId="urn:microsoft.com/office/officeart/2005/8/layout/lProcess2"/>
    <dgm:cxn modelId="{BB934F48-3443-47D0-BDD7-368396280B32}" type="presParOf" srcId="{F090C92F-0D2D-417A-B416-A7931D75DB3D}" destId="{DC9262D8-5652-4C9A-B3CE-13F442ECCB90}" srcOrd="4" destOrd="0" presId="urn:microsoft.com/office/officeart/2005/8/layout/lProcess2"/>
    <dgm:cxn modelId="{A96C6AF7-8115-4C3B-8DAB-D98724BD119A}" type="presParOf" srcId="{F090C92F-0D2D-417A-B416-A7931D75DB3D}" destId="{DF9FA353-1039-4ABE-9924-4E97D436BC6C}" srcOrd="5" destOrd="0" presId="urn:microsoft.com/office/officeart/2005/8/layout/lProcess2"/>
    <dgm:cxn modelId="{448A721D-E35D-4087-B578-1DBE40970967}" type="presParOf" srcId="{F090C92F-0D2D-417A-B416-A7931D75DB3D}" destId="{A5198010-3162-4DB1-BA33-9A3603BC4E23}" srcOrd="6" destOrd="0" presId="urn:microsoft.com/office/officeart/2005/8/layout/lProcess2"/>
    <dgm:cxn modelId="{F3B4A639-4548-444B-ADB6-916797A915AA}" type="presParOf" srcId="{8031DF43-030A-4D62-9563-EE7BD54F427C}" destId="{08DE9592-72DF-48E4-A72E-C1D99958F5D6}" srcOrd="1" destOrd="0" presId="urn:microsoft.com/office/officeart/2005/8/layout/lProcess2"/>
    <dgm:cxn modelId="{89903F7C-A138-4785-9692-AF8D40407131}" type="presParOf" srcId="{8031DF43-030A-4D62-9563-EE7BD54F427C}" destId="{0DB3E8A3-0AC0-4DF6-B99C-DB3F01CB3DD7}" srcOrd="2" destOrd="0" presId="urn:microsoft.com/office/officeart/2005/8/layout/lProcess2"/>
    <dgm:cxn modelId="{53F6125F-77E5-40E7-A79E-7AF91AF33D03}" type="presParOf" srcId="{0DB3E8A3-0AC0-4DF6-B99C-DB3F01CB3DD7}" destId="{DBF34905-BE55-4250-B45D-598DF79B5E5D}" srcOrd="0" destOrd="0" presId="urn:microsoft.com/office/officeart/2005/8/layout/lProcess2"/>
    <dgm:cxn modelId="{925FED54-AFD9-43C3-B400-F10491471B52}" type="presParOf" srcId="{0DB3E8A3-0AC0-4DF6-B99C-DB3F01CB3DD7}" destId="{0C0E90FA-F987-45C2-9029-B92336A35AD1}" srcOrd="1" destOrd="0" presId="urn:microsoft.com/office/officeart/2005/8/layout/lProcess2"/>
    <dgm:cxn modelId="{F7B839ED-2282-447C-BA40-FFDCF36263AD}" type="presParOf" srcId="{0DB3E8A3-0AC0-4DF6-B99C-DB3F01CB3DD7}" destId="{04E13066-0582-4C19-BB4E-BEFA901C7E7B}" srcOrd="2" destOrd="0" presId="urn:microsoft.com/office/officeart/2005/8/layout/lProcess2"/>
    <dgm:cxn modelId="{D4C684E8-ED3F-40B7-9051-6AEB923C20C4}" type="presParOf" srcId="{04E13066-0582-4C19-BB4E-BEFA901C7E7B}" destId="{197233ED-875B-42F5-B5F4-AEAC3B982461}" srcOrd="0" destOrd="0" presId="urn:microsoft.com/office/officeart/2005/8/layout/lProcess2"/>
    <dgm:cxn modelId="{64D39518-FF9D-45C1-9C17-D219B9A18E70}" type="presParOf" srcId="{197233ED-875B-42F5-B5F4-AEAC3B982461}" destId="{CD53DCFD-57CE-4E2F-B358-DC226882ED72}" srcOrd="0" destOrd="0" presId="urn:microsoft.com/office/officeart/2005/8/layout/lProcess2"/>
    <dgm:cxn modelId="{48BA97B3-F302-4690-95FE-5330CF8D55E5}" type="presParOf" srcId="{197233ED-875B-42F5-B5F4-AEAC3B982461}" destId="{51E53FC1-01B8-4A02-940C-8E8AAECDF5A1}" srcOrd="1" destOrd="0" presId="urn:microsoft.com/office/officeart/2005/8/layout/lProcess2"/>
    <dgm:cxn modelId="{FF88F2F6-2018-4EAC-B7B2-114C3E67B243}" type="presParOf" srcId="{197233ED-875B-42F5-B5F4-AEAC3B982461}" destId="{EA47C1BF-2CC7-4AEB-A3DC-E46563004895}" srcOrd="2" destOrd="0" presId="urn:microsoft.com/office/officeart/2005/8/layout/lProcess2"/>
    <dgm:cxn modelId="{FE9C4DCD-E76D-47EB-885B-027F6002760C}" type="presParOf" srcId="{197233ED-875B-42F5-B5F4-AEAC3B982461}" destId="{2E8866A4-3053-403E-A33C-3CA089450F5D}" srcOrd="3" destOrd="0" presId="urn:microsoft.com/office/officeart/2005/8/layout/lProcess2"/>
    <dgm:cxn modelId="{7132623C-2FEB-45AC-96F8-4D3246C36013}" type="presParOf" srcId="{197233ED-875B-42F5-B5F4-AEAC3B982461}" destId="{7A1722BA-85A7-4B62-B7A0-1019C4D9248E}" srcOrd="4" destOrd="0" presId="urn:microsoft.com/office/officeart/2005/8/layout/lProcess2"/>
    <dgm:cxn modelId="{839CA121-DC9C-49B6-9354-A7DCDAB6FA79}" type="presParOf" srcId="{197233ED-875B-42F5-B5F4-AEAC3B982461}" destId="{28A1EE8A-78AF-4A0E-BB0E-25832C4B863B}" srcOrd="5" destOrd="0" presId="urn:microsoft.com/office/officeart/2005/8/layout/lProcess2"/>
    <dgm:cxn modelId="{F9158020-2175-46B3-A747-0B35170563F4}" type="presParOf" srcId="{197233ED-875B-42F5-B5F4-AEAC3B982461}" destId="{E6289F27-C526-4D77-B3F6-7C233550535D}" srcOrd="6" destOrd="0" presId="urn:microsoft.com/office/officeart/2005/8/layout/lProcess2"/>
    <dgm:cxn modelId="{540BB850-9F04-4B39-83B2-8550B96DDD22}" type="presParOf" srcId="{8031DF43-030A-4D62-9563-EE7BD54F427C}" destId="{CA9005C8-135A-4796-BE16-98801A0728BC}" srcOrd="3" destOrd="0" presId="urn:microsoft.com/office/officeart/2005/8/layout/lProcess2"/>
    <dgm:cxn modelId="{E387BD36-5BBE-4CFA-BE3D-57D9D2A94964}" type="presParOf" srcId="{8031DF43-030A-4D62-9563-EE7BD54F427C}" destId="{402F2565-B4F3-4D65-9D82-C6581D72C43C}" srcOrd="4" destOrd="0" presId="urn:microsoft.com/office/officeart/2005/8/layout/lProcess2"/>
    <dgm:cxn modelId="{881F3102-F39C-45DC-B744-B3CE0A080C82}" type="presParOf" srcId="{402F2565-B4F3-4D65-9D82-C6581D72C43C}" destId="{63674D86-60EB-4096-BF9C-236DC1290432}" srcOrd="0" destOrd="0" presId="urn:microsoft.com/office/officeart/2005/8/layout/lProcess2"/>
    <dgm:cxn modelId="{D30D26EF-9881-4245-8A67-2259EDB38EFC}" type="presParOf" srcId="{402F2565-B4F3-4D65-9D82-C6581D72C43C}" destId="{7E9C6551-6403-4C18-AFD9-54114FF00EBB}" srcOrd="1" destOrd="0" presId="urn:microsoft.com/office/officeart/2005/8/layout/lProcess2"/>
    <dgm:cxn modelId="{7D360609-2C89-4713-B353-33E19292B31A}" type="presParOf" srcId="{402F2565-B4F3-4D65-9D82-C6581D72C43C}" destId="{199728C6-A285-426C-A368-B7C845EBA1CF}" srcOrd="2" destOrd="0" presId="urn:microsoft.com/office/officeart/2005/8/layout/lProcess2"/>
    <dgm:cxn modelId="{80C64761-1A1C-4F7C-8A21-1AC5CAC4093F}" type="presParOf" srcId="{199728C6-A285-426C-A368-B7C845EBA1CF}" destId="{5C1C879A-0530-4377-93E4-647C624D289A}" srcOrd="0" destOrd="0" presId="urn:microsoft.com/office/officeart/2005/8/layout/lProcess2"/>
    <dgm:cxn modelId="{4D47CCC6-1119-46EC-879B-401DCF5817C2}" type="presParOf" srcId="{5C1C879A-0530-4377-93E4-647C624D289A}" destId="{C7249205-7633-471F-B159-932824EF3D90}" srcOrd="0" destOrd="0" presId="urn:microsoft.com/office/officeart/2005/8/layout/lProcess2"/>
    <dgm:cxn modelId="{092B9891-4650-466E-9777-F6F7FAB711BA}" type="presParOf" srcId="{5C1C879A-0530-4377-93E4-647C624D289A}" destId="{E548484D-485E-4CC1-B303-749B8B8E5751}" srcOrd="1" destOrd="0" presId="urn:microsoft.com/office/officeart/2005/8/layout/lProcess2"/>
    <dgm:cxn modelId="{95179AD4-3C61-4652-8444-E64E81178EB7}" type="presParOf" srcId="{5C1C879A-0530-4377-93E4-647C624D289A}" destId="{D47DC532-2986-4F21-A3AF-7C47EA7B5AC8}" srcOrd="2" destOrd="0" presId="urn:microsoft.com/office/officeart/2005/8/layout/lProcess2"/>
    <dgm:cxn modelId="{F377091B-29C2-4D47-AA71-482526B0631B}" type="presParOf" srcId="{5C1C879A-0530-4377-93E4-647C624D289A}" destId="{148880F6-7D9F-4211-A7CB-74F524876E3D}" srcOrd="3" destOrd="0" presId="urn:microsoft.com/office/officeart/2005/8/layout/lProcess2"/>
    <dgm:cxn modelId="{B86849B0-C54F-44C3-BAF0-E865E1687D18}" type="presParOf" srcId="{5C1C879A-0530-4377-93E4-647C624D289A}" destId="{A500BCC6-7FB8-425E-A309-1BE2319C34BE}" srcOrd="4" destOrd="0" presId="urn:microsoft.com/office/officeart/2005/8/layout/lProcess2"/>
    <dgm:cxn modelId="{6F113969-FC24-451B-B2D0-4C69337E5A02}" type="presParOf" srcId="{5C1C879A-0530-4377-93E4-647C624D289A}" destId="{240780A9-98D7-4ADF-9723-39D00A3A9F73}" srcOrd="5" destOrd="0" presId="urn:microsoft.com/office/officeart/2005/8/layout/lProcess2"/>
    <dgm:cxn modelId="{1E0391D8-CD1A-45B9-8536-C434BEF48993}" type="presParOf" srcId="{5C1C879A-0530-4377-93E4-647C624D289A}" destId="{FED4DA2A-BBD6-4E6F-8F9A-959F9211C129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504A4A-5DBE-40D5-80E5-64BD1FA35177}">
      <dsp:nvSpPr>
        <dsp:cNvPr id="0" name=""/>
        <dsp:cNvSpPr/>
      </dsp:nvSpPr>
      <dsp:spPr>
        <a:xfrm>
          <a:off x="3615" y="1128"/>
          <a:ext cx="4607523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7 Plaatsen</a:t>
          </a:r>
          <a:endParaRPr lang="nl-NL" sz="2000" kern="1200" dirty="0"/>
        </a:p>
      </dsp:txBody>
      <dsp:txXfrm>
        <a:off x="31799" y="29312"/>
        <a:ext cx="4551155" cy="905894"/>
      </dsp:txXfrm>
    </dsp:sp>
    <dsp:sp modelId="{551D1648-4AA9-4160-8237-7CEDFB4BC520}">
      <dsp:nvSpPr>
        <dsp:cNvPr id="0" name=""/>
        <dsp:cNvSpPr/>
      </dsp:nvSpPr>
      <dsp:spPr>
        <a:xfrm>
          <a:off x="3615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Rom</a:t>
          </a:r>
          <a:endParaRPr lang="nl-NL" sz="1700" kern="1200" dirty="0"/>
        </a:p>
      </dsp:txBody>
      <dsp:txXfrm>
        <a:off x="21599" y="1201339"/>
        <a:ext cx="578041" cy="926294"/>
      </dsp:txXfrm>
    </dsp:sp>
    <dsp:sp modelId="{10945EE3-42AB-49F2-8BA0-9076BB60BDB8}">
      <dsp:nvSpPr>
        <dsp:cNvPr id="0" name=""/>
        <dsp:cNvSpPr/>
      </dsp:nvSpPr>
      <dsp:spPr>
        <a:xfrm>
          <a:off x="669201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1-2Kor</a:t>
          </a:r>
          <a:endParaRPr lang="nl-NL" sz="1700" kern="1200" dirty="0"/>
        </a:p>
      </dsp:txBody>
      <dsp:txXfrm>
        <a:off x="687185" y="1201339"/>
        <a:ext cx="578041" cy="926294"/>
      </dsp:txXfrm>
    </dsp:sp>
    <dsp:sp modelId="{9FE5FFD3-FA33-419E-8C73-ACEAB0036A5D}">
      <dsp:nvSpPr>
        <dsp:cNvPr id="0" name=""/>
        <dsp:cNvSpPr/>
      </dsp:nvSpPr>
      <dsp:spPr>
        <a:xfrm>
          <a:off x="1334787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Gal</a:t>
          </a:r>
          <a:endParaRPr lang="nl-NL" sz="1700" kern="1200" dirty="0"/>
        </a:p>
      </dsp:txBody>
      <dsp:txXfrm>
        <a:off x="1352771" y="1201339"/>
        <a:ext cx="578041" cy="926294"/>
      </dsp:txXfrm>
    </dsp:sp>
    <dsp:sp modelId="{84460553-61F6-4B51-A7E8-DBFE93971EDF}">
      <dsp:nvSpPr>
        <dsp:cNvPr id="0" name=""/>
        <dsp:cNvSpPr/>
      </dsp:nvSpPr>
      <dsp:spPr>
        <a:xfrm>
          <a:off x="2000372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 err="1"/>
            <a:t>Ef</a:t>
          </a:r>
          <a:endParaRPr lang="nl-NL" sz="1700" kern="1200" dirty="0"/>
        </a:p>
      </dsp:txBody>
      <dsp:txXfrm>
        <a:off x="2018356" y="1201339"/>
        <a:ext cx="578041" cy="926294"/>
      </dsp:txXfrm>
    </dsp:sp>
    <dsp:sp modelId="{B123652F-D022-4196-ADF1-AF7D7C2BBA25}">
      <dsp:nvSpPr>
        <dsp:cNvPr id="0" name=""/>
        <dsp:cNvSpPr/>
      </dsp:nvSpPr>
      <dsp:spPr>
        <a:xfrm>
          <a:off x="2665958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Fil</a:t>
          </a:r>
          <a:endParaRPr lang="nl-NL" sz="1700" kern="1200" dirty="0"/>
        </a:p>
      </dsp:txBody>
      <dsp:txXfrm>
        <a:off x="2683942" y="1201339"/>
        <a:ext cx="578041" cy="926294"/>
      </dsp:txXfrm>
    </dsp:sp>
    <dsp:sp modelId="{B1DADA06-CC3B-49F0-AD8E-F89941975C7B}">
      <dsp:nvSpPr>
        <dsp:cNvPr id="0" name=""/>
        <dsp:cNvSpPr/>
      </dsp:nvSpPr>
      <dsp:spPr>
        <a:xfrm>
          <a:off x="3331544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Kol</a:t>
          </a:r>
          <a:endParaRPr lang="nl-NL" sz="1700" kern="1200" dirty="0"/>
        </a:p>
      </dsp:txBody>
      <dsp:txXfrm>
        <a:off x="3349528" y="1201339"/>
        <a:ext cx="578041" cy="926294"/>
      </dsp:txXfrm>
    </dsp:sp>
    <dsp:sp modelId="{84657117-281C-4264-8B1B-C439C30DA018}">
      <dsp:nvSpPr>
        <dsp:cNvPr id="0" name=""/>
        <dsp:cNvSpPr/>
      </dsp:nvSpPr>
      <dsp:spPr>
        <a:xfrm>
          <a:off x="3997130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1-2Tes</a:t>
          </a:r>
          <a:endParaRPr lang="nl-NL" sz="1700" kern="1200" dirty="0"/>
        </a:p>
      </dsp:txBody>
      <dsp:txXfrm>
        <a:off x="4015114" y="1201339"/>
        <a:ext cx="578041" cy="926294"/>
      </dsp:txXfrm>
    </dsp:sp>
    <dsp:sp modelId="{9915380B-BF02-4820-A654-BFCE637DF647}">
      <dsp:nvSpPr>
        <dsp:cNvPr id="0" name=""/>
        <dsp:cNvSpPr/>
      </dsp:nvSpPr>
      <dsp:spPr>
        <a:xfrm>
          <a:off x="4714292" y="1128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Heb</a:t>
          </a:r>
          <a:endParaRPr lang="nl-NL" sz="2000" kern="1200" dirty="0"/>
        </a:p>
      </dsp:txBody>
      <dsp:txXfrm>
        <a:off x="4732276" y="19112"/>
        <a:ext cx="578041" cy="926294"/>
      </dsp:txXfrm>
    </dsp:sp>
    <dsp:sp modelId="{9F8AD0DA-DBCA-4DCF-B152-1D2880EC1A2C}">
      <dsp:nvSpPr>
        <dsp:cNvPr id="0" name=""/>
        <dsp:cNvSpPr/>
      </dsp:nvSpPr>
      <dsp:spPr>
        <a:xfrm>
          <a:off x="5431455" y="1128"/>
          <a:ext cx="2610766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4 Personen</a:t>
          </a:r>
          <a:endParaRPr lang="nl-NL" sz="2000" kern="1200" dirty="0"/>
        </a:p>
      </dsp:txBody>
      <dsp:txXfrm>
        <a:off x="5459639" y="29312"/>
        <a:ext cx="2554398" cy="905894"/>
      </dsp:txXfrm>
    </dsp:sp>
    <dsp:sp modelId="{162C9AD9-6C90-4DF6-B33D-55E97FEE528B}">
      <dsp:nvSpPr>
        <dsp:cNvPr id="0" name=""/>
        <dsp:cNvSpPr/>
      </dsp:nvSpPr>
      <dsp:spPr>
        <a:xfrm>
          <a:off x="5431455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1Tim</a:t>
          </a:r>
          <a:endParaRPr lang="nl-NL" sz="1700" kern="1200" dirty="0"/>
        </a:p>
      </dsp:txBody>
      <dsp:txXfrm>
        <a:off x="5449439" y="1201339"/>
        <a:ext cx="578041" cy="926294"/>
      </dsp:txXfrm>
    </dsp:sp>
    <dsp:sp modelId="{CC830E98-DE55-44B5-A813-45448791BA7B}">
      <dsp:nvSpPr>
        <dsp:cNvPr id="0" name=""/>
        <dsp:cNvSpPr/>
      </dsp:nvSpPr>
      <dsp:spPr>
        <a:xfrm>
          <a:off x="6097041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2Tim</a:t>
          </a:r>
          <a:endParaRPr lang="nl-NL" sz="1700" kern="1200" dirty="0"/>
        </a:p>
      </dsp:txBody>
      <dsp:txXfrm>
        <a:off x="6115025" y="1201339"/>
        <a:ext cx="578041" cy="926294"/>
      </dsp:txXfrm>
    </dsp:sp>
    <dsp:sp modelId="{0CA76FDE-0166-42D0-BDAE-4EFDC11D9A49}">
      <dsp:nvSpPr>
        <dsp:cNvPr id="0" name=""/>
        <dsp:cNvSpPr/>
      </dsp:nvSpPr>
      <dsp:spPr>
        <a:xfrm>
          <a:off x="6762627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Tit</a:t>
          </a:r>
          <a:endParaRPr lang="nl-NL" sz="1700" kern="1200" dirty="0"/>
        </a:p>
      </dsp:txBody>
      <dsp:txXfrm>
        <a:off x="6780611" y="1201339"/>
        <a:ext cx="578041" cy="926294"/>
      </dsp:txXfrm>
    </dsp:sp>
    <dsp:sp modelId="{9BB721A7-E38D-4F51-B90A-619FC3C6E5E1}">
      <dsp:nvSpPr>
        <dsp:cNvPr id="0" name=""/>
        <dsp:cNvSpPr/>
      </dsp:nvSpPr>
      <dsp:spPr>
        <a:xfrm>
          <a:off x="7428212" y="1183355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Film</a:t>
          </a:r>
          <a:endParaRPr lang="nl-NL" sz="1700" kern="1200" dirty="0"/>
        </a:p>
      </dsp:txBody>
      <dsp:txXfrm>
        <a:off x="7446196" y="1201339"/>
        <a:ext cx="578041" cy="926294"/>
      </dsp:txXfrm>
    </dsp:sp>
    <dsp:sp modelId="{56DA9655-3548-4933-9BD9-789EDD171005}">
      <dsp:nvSpPr>
        <dsp:cNvPr id="0" name=""/>
        <dsp:cNvSpPr/>
      </dsp:nvSpPr>
      <dsp:spPr>
        <a:xfrm>
          <a:off x="8145375" y="1128"/>
          <a:ext cx="614009" cy="962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Op</a:t>
          </a:r>
          <a:endParaRPr lang="nl-NL" sz="2000" kern="1200" dirty="0"/>
        </a:p>
      </dsp:txBody>
      <dsp:txXfrm>
        <a:off x="8163359" y="19112"/>
        <a:ext cx="578041" cy="9262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C98E0-B6AA-4F80-8807-CCE8ED40552A}">
      <dsp:nvSpPr>
        <dsp:cNvPr id="0" name=""/>
        <dsp:cNvSpPr/>
      </dsp:nvSpPr>
      <dsp:spPr>
        <a:xfrm>
          <a:off x="3970" y="0"/>
          <a:ext cx="156881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Dank en verdediging (1:1-2:16)</a:t>
          </a:r>
        </a:p>
      </dsp:txBody>
      <dsp:txXfrm>
        <a:off x="3970" y="0"/>
        <a:ext cx="1568811" cy="1490565"/>
      </dsp:txXfrm>
    </dsp:sp>
    <dsp:sp modelId="{3DBFAC7E-B6FF-4583-AA7F-764B082EDEEA}">
      <dsp:nvSpPr>
        <dsp:cNvPr id="0" name=""/>
        <dsp:cNvSpPr/>
      </dsp:nvSpPr>
      <dsp:spPr>
        <a:xfrm>
          <a:off x="160852" y="1490990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A – Dank</a:t>
          </a:r>
          <a:br>
            <a:rPr lang="nl-BE" sz="1100" kern="1200" dirty="0"/>
          </a:br>
          <a:r>
            <a:rPr lang="nl-BE" sz="1100" kern="1200" dirty="0"/>
            <a:t>(1:2-10)</a:t>
          </a:r>
          <a:endParaRPr lang="nl-NL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900" kern="1200" dirty="0"/>
            <a:t>Getuigenis in </a:t>
          </a:r>
          <a:r>
            <a:rPr lang="nl-BE" sz="900" kern="1200" dirty="0" err="1"/>
            <a:t>Achaja</a:t>
          </a:r>
          <a:endParaRPr lang="nl-NL" sz="900" kern="1200" dirty="0"/>
        </a:p>
      </dsp:txBody>
      <dsp:txXfrm>
        <a:off x="189442" y="1519580"/>
        <a:ext cx="1197868" cy="918941"/>
      </dsp:txXfrm>
    </dsp:sp>
    <dsp:sp modelId="{DFECB5B1-DE5D-4B7B-99EA-7A1E34B6137E}">
      <dsp:nvSpPr>
        <dsp:cNvPr id="0" name=""/>
        <dsp:cNvSpPr/>
      </dsp:nvSpPr>
      <dsp:spPr>
        <a:xfrm>
          <a:off x="160852" y="2617284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X – Verdediging (2:1-12)</a:t>
          </a:r>
          <a:endParaRPr lang="nl-NL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900" kern="1200" dirty="0"/>
            <a:t>Als </a:t>
          </a:r>
          <a:r>
            <a:rPr lang="nl-BE" sz="900" kern="1200"/>
            <a:t>een vader</a:t>
          </a:r>
          <a:endParaRPr lang="nl-NL" sz="900" kern="1200" dirty="0"/>
        </a:p>
      </dsp:txBody>
      <dsp:txXfrm>
        <a:off x="189442" y="2645874"/>
        <a:ext cx="1197868" cy="918941"/>
      </dsp:txXfrm>
    </dsp:sp>
    <dsp:sp modelId="{12721FA7-336B-4FC8-B7BF-CEC65728E6D0}">
      <dsp:nvSpPr>
        <dsp:cNvPr id="0" name=""/>
        <dsp:cNvSpPr/>
      </dsp:nvSpPr>
      <dsp:spPr>
        <a:xfrm>
          <a:off x="160852" y="3743578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A’ – Dank</a:t>
          </a:r>
          <a:br>
            <a:rPr lang="nl-BE" sz="1100" kern="1200" dirty="0"/>
          </a:br>
          <a:r>
            <a:rPr lang="nl-BE" sz="1100" kern="1200" dirty="0"/>
            <a:t>(2:13-16)</a:t>
          </a:r>
          <a:endParaRPr lang="nl-NL" sz="1100" kern="1200" dirty="0"/>
        </a:p>
      </dsp:txBody>
      <dsp:txXfrm>
        <a:off x="189442" y="3772168"/>
        <a:ext cx="1197868" cy="918941"/>
      </dsp:txXfrm>
    </dsp:sp>
    <dsp:sp modelId="{4D141B4D-14AA-47A9-B1A6-B33D768BFA62}">
      <dsp:nvSpPr>
        <dsp:cNvPr id="0" name=""/>
        <dsp:cNvSpPr/>
      </dsp:nvSpPr>
      <dsp:spPr>
        <a:xfrm>
          <a:off x="1690442" y="0"/>
          <a:ext cx="156881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Verlangen (2:17-3:13)</a:t>
          </a:r>
          <a:endParaRPr lang="nl-NL" sz="2100" kern="1200" dirty="0"/>
        </a:p>
      </dsp:txBody>
      <dsp:txXfrm>
        <a:off x="1690442" y="0"/>
        <a:ext cx="1568811" cy="1490565"/>
      </dsp:txXfrm>
    </dsp:sp>
    <dsp:sp modelId="{FDB18512-6DFC-46A8-AFD3-64E565FC0FBD}">
      <dsp:nvSpPr>
        <dsp:cNvPr id="0" name=""/>
        <dsp:cNvSpPr/>
      </dsp:nvSpPr>
      <dsp:spPr>
        <a:xfrm>
          <a:off x="1847323" y="1490990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A – Verlangen naar Tessalonika</a:t>
          </a:r>
          <a:br>
            <a:rPr lang="nl-BE" sz="1100" kern="1200" dirty="0"/>
          </a:br>
          <a:r>
            <a:rPr lang="nl-BE" sz="1100" kern="1200" dirty="0"/>
            <a:t>(2:17-20)</a:t>
          </a:r>
          <a:endParaRPr lang="nl-NL" sz="1100" kern="1200" dirty="0"/>
        </a:p>
      </dsp:txBody>
      <dsp:txXfrm>
        <a:off x="1875913" y="1519580"/>
        <a:ext cx="1197868" cy="918941"/>
      </dsp:txXfrm>
    </dsp:sp>
    <dsp:sp modelId="{8CAB803C-AF36-4712-B200-6A6624399604}">
      <dsp:nvSpPr>
        <dsp:cNvPr id="0" name=""/>
        <dsp:cNvSpPr/>
      </dsp:nvSpPr>
      <dsp:spPr>
        <a:xfrm>
          <a:off x="1847323" y="2617284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X – Bezoek van Timoteüs</a:t>
          </a:r>
          <a:br>
            <a:rPr lang="nl-BE" sz="1100" kern="1200" dirty="0"/>
          </a:br>
          <a:r>
            <a:rPr lang="nl-BE" sz="1100" kern="1200" dirty="0"/>
            <a:t>(3:1-10)</a:t>
          </a:r>
          <a:endParaRPr lang="nl-NL" sz="1100" kern="1200" dirty="0"/>
        </a:p>
      </dsp:txBody>
      <dsp:txXfrm>
        <a:off x="1875913" y="2645874"/>
        <a:ext cx="1197868" cy="918941"/>
      </dsp:txXfrm>
    </dsp:sp>
    <dsp:sp modelId="{79DDB299-DADF-4A5D-97B5-D4718A294DEF}">
      <dsp:nvSpPr>
        <dsp:cNvPr id="0" name=""/>
        <dsp:cNvSpPr/>
      </dsp:nvSpPr>
      <dsp:spPr>
        <a:xfrm>
          <a:off x="1847323" y="3743578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A’ – Verlangen naar Tessalonika</a:t>
          </a:r>
          <a:br>
            <a:rPr lang="nl-BE" sz="1100" kern="1200" dirty="0"/>
          </a:br>
          <a:r>
            <a:rPr lang="nl-BE" sz="1100" kern="1200" dirty="0"/>
            <a:t>(3:11-13)</a:t>
          </a:r>
          <a:endParaRPr lang="nl-NL" sz="1100" kern="1200" dirty="0"/>
        </a:p>
      </dsp:txBody>
      <dsp:txXfrm>
        <a:off x="1875913" y="3772168"/>
        <a:ext cx="1197868" cy="918941"/>
      </dsp:txXfrm>
    </dsp:sp>
    <dsp:sp modelId="{C9801DB3-C27F-4B34-9B0B-EED80EBB7A3C}">
      <dsp:nvSpPr>
        <dsp:cNvPr id="0" name=""/>
        <dsp:cNvSpPr/>
      </dsp:nvSpPr>
      <dsp:spPr>
        <a:xfrm>
          <a:off x="3376914" y="0"/>
          <a:ext cx="156881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 Wandel… (4:1-12)</a:t>
          </a:r>
        </a:p>
      </dsp:txBody>
      <dsp:txXfrm>
        <a:off x="3376914" y="0"/>
        <a:ext cx="1568811" cy="1490565"/>
      </dsp:txXfrm>
    </dsp:sp>
    <dsp:sp modelId="{700A34AE-6FB4-4826-B262-24B865ABA6BB}">
      <dsp:nvSpPr>
        <dsp:cNvPr id="0" name=""/>
        <dsp:cNvSpPr/>
      </dsp:nvSpPr>
      <dsp:spPr>
        <a:xfrm>
          <a:off x="3533795" y="1492021"/>
          <a:ext cx="1255048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…in heiligheid</a:t>
          </a:r>
          <a:br>
            <a:rPr lang="nl-BE" sz="1100" kern="1200" dirty="0"/>
          </a:br>
          <a:r>
            <a:rPr lang="nl-BE" sz="1100" kern="1200" dirty="0"/>
            <a:t>(4:1-8)</a:t>
          </a:r>
          <a:endParaRPr lang="nl-NL" sz="1100" kern="1200" dirty="0"/>
        </a:p>
      </dsp:txBody>
      <dsp:txXfrm>
        <a:off x="3570554" y="1528780"/>
        <a:ext cx="1181530" cy="1424568"/>
      </dsp:txXfrm>
    </dsp:sp>
    <dsp:sp modelId="{AE30469B-3E09-4493-BE96-F305F5A3A2A0}">
      <dsp:nvSpPr>
        <dsp:cNvPr id="0" name=""/>
        <dsp:cNvSpPr/>
      </dsp:nvSpPr>
      <dsp:spPr>
        <a:xfrm>
          <a:off x="3533795" y="3220582"/>
          <a:ext cx="1255048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…in liefde</a:t>
          </a:r>
          <a:br>
            <a:rPr lang="nl-BE" sz="1100" kern="1200" dirty="0"/>
          </a:br>
          <a:r>
            <a:rPr lang="nl-BE" sz="1100" kern="1200" dirty="0"/>
            <a:t>(4:9-12)</a:t>
          </a:r>
          <a:endParaRPr lang="nl-NL" sz="1100" kern="1200" dirty="0"/>
        </a:p>
      </dsp:txBody>
      <dsp:txXfrm>
        <a:off x="3570554" y="3257341"/>
        <a:ext cx="1181530" cy="1424568"/>
      </dsp:txXfrm>
    </dsp:sp>
    <dsp:sp modelId="{0B9045B7-CA53-4F4A-BE0C-EB5A3A386D02}">
      <dsp:nvSpPr>
        <dsp:cNvPr id="0" name=""/>
        <dsp:cNvSpPr/>
      </dsp:nvSpPr>
      <dsp:spPr>
        <a:xfrm>
          <a:off x="5063386" y="0"/>
          <a:ext cx="156881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 De hereniging met Christus (4:13-18)</a:t>
          </a:r>
          <a:endParaRPr lang="nl-NL" sz="2100" kern="1200" dirty="0"/>
        </a:p>
      </dsp:txBody>
      <dsp:txXfrm>
        <a:off x="5063386" y="0"/>
        <a:ext cx="1568811" cy="1490565"/>
      </dsp:txXfrm>
    </dsp:sp>
    <dsp:sp modelId="{C98BF50F-4E1D-4507-8BD7-7A550D0781E9}">
      <dsp:nvSpPr>
        <dsp:cNvPr id="0" name=""/>
        <dsp:cNvSpPr/>
      </dsp:nvSpPr>
      <dsp:spPr>
        <a:xfrm>
          <a:off x="5220267" y="1490686"/>
          <a:ext cx="1255048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Christus’ komst</a:t>
          </a:r>
          <a:endParaRPr lang="nl-NL" sz="1100" kern="1200" dirty="0"/>
        </a:p>
      </dsp:txBody>
      <dsp:txXfrm>
        <a:off x="5241467" y="1511886"/>
        <a:ext cx="1212648" cy="681412"/>
      </dsp:txXfrm>
    </dsp:sp>
    <dsp:sp modelId="{026ACEAD-DF1A-4978-AA11-A2D1668E978F}">
      <dsp:nvSpPr>
        <dsp:cNvPr id="0" name=""/>
        <dsp:cNvSpPr/>
      </dsp:nvSpPr>
      <dsp:spPr>
        <a:xfrm>
          <a:off x="5220267" y="2325854"/>
          <a:ext cx="1255048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Hoop voor de levenden</a:t>
          </a:r>
          <a:endParaRPr lang="nl-NL" sz="1100" kern="1200" dirty="0"/>
        </a:p>
      </dsp:txBody>
      <dsp:txXfrm>
        <a:off x="5241467" y="2347054"/>
        <a:ext cx="1212648" cy="681412"/>
      </dsp:txXfrm>
    </dsp:sp>
    <dsp:sp modelId="{07859640-1643-4DCC-AD6B-6DF95F3BCA1D}">
      <dsp:nvSpPr>
        <dsp:cNvPr id="0" name=""/>
        <dsp:cNvSpPr/>
      </dsp:nvSpPr>
      <dsp:spPr>
        <a:xfrm>
          <a:off x="5220267" y="3161022"/>
          <a:ext cx="1255048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De graven gaan open</a:t>
          </a:r>
          <a:endParaRPr lang="nl-NL" sz="1100" kern="1200" dirty="0"/>
        </a:p>
      </dsp:txBody>
      <dsp:txXfrm>
        <a:off x="5241467" y="3182222"/>
        <a:ext cx="1212648" cy="681412"/>
      </dsp:txXfrm>
    </dsp:sp>
    <dsp:sp modelId="{BAD50ADF-0B8A-4714-B793-4CA3FA176DEE}">
      <dsp:nvSpPr>
        <dsp:cNvPr id="0" name=""/>
        <dsp:cNvSpPr/>
      </dsp:nvSpPr>
      <dsp:spPr>
        <a:xfrm>
          <a:off x="5220267" y="3996190"/>
          <a:ext cx="1255048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De Heer tegemoet</a:t>
          </a:r>
          <a:endParaRPr lang="nl-NL" sz="1100" kern="1200" dirty="0"/>
        </a:p>
      </dsp:txBody>
      <dsp:txXfrm>
        <a:off x="5241467" y="4017390"/>
        <a:ext cx="1212648" cy="681412"/>
      </dsp:txXfrm>
    </dsp:sp>
    <dsp:sp modelId="{026CC230-C1A9-43A4-92E5-4C7D6CFCD334}">
      <dsp:nvSpPr>
        <dsp:cNvPr id="0" name=""/>
        <dsp:cNvSpPr/>
      </dsp:nvSpPr>
      <dsp:spPr>
        <a:xfrm>
          <a:off x="6749858" y="0"/>
          <a:ext cx="156881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De dag van de Heer (5:1-11)</a:t>
          </a:r>
          <a:endParaRPr lang="nl-NL" sz="2100" kern="1200" dirty="0"/>
        </a:p>
      </dsp:txBody>
      <dsp:txXfrm>
        <a:off x="6749858" y="0"/>
        <a:ext cx="1568811" cy="1490565"/>
      </dsp:txXfrm>
    </dsp:sp>
    <dsp:sp modelId="{8D339D71-4579-4BAB-ACDC-EE99D66D3643}">
      <dsp:nvSpPr>
        <dsp:cNvPr id="0" name=""/>
        <dsp:cNvSpPr/>
      </dsp:nvSpPr>
      <dsp:spPr>
        <a:xfrm>
          <a:off x="6906739" y="1490990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Als een dief in de nacht (5:1-3)</a:t>
          </a:r>
          <a:endParaRPr lang="nl-NL" sz="1100" kern="1200" dirty="0"/>
        </a:p>
      </dsp:txBody>
      <dsp:txXfrm>
        <a:off x="6935329" y="1519580"/>
        <a:ext cx="1197868" cy="918941"/>
      </dsp:txXfrm>
    </dsp:sp>
    <dsp:sp modelId="{F2A8C4E2-A84E-4CBF-9D74-80F3F666B840}">
      <dsp:nvSpPr>
        <dsp:cNvPr id="0" name=""/>
        <dsp:cNvSpPr/>
      </dsp:nvSpPr>
      <dsp:spPr>
        <a:xfrm>
          <a:off x="6906739" y="2617284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Niet als een dief voor christenen (5:4-5)</a:t>
          </a:r>
          <a:endParaRPr lang="nl-NL" sz="1100" kern="1200" dirty="0"/>
        </a:p>
      </dsp:txBody>
      <dsp:txXfrm>
        <a:off x="6935329" y="2645874"/>
        <a:ext cx="1197868" cy="918941"/>
      </dsp:txXfrm>
    </dsp:sp>
    <dsp:sp modelId="{440CB9D3-4012-4FDA-BA5A-FDA5C1016399}">
      <dsp:nvSpPr>
        <dsp:cNvPr id="0" name=""/>
        <dsp:cNvSpPr/>
      </dsp:nvSpPr>
      <dsp:spPr>
        <a:xfrm>
          <a:off x="6906739" y="3743578"/>
          <a:ext cx="1255048" cy="976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Waak! (5:6-11)</a:t>
          </a:r>
          <a:endParaRPr lang="nl-NL" sz="1100" kern="1200" dirty="0"/>
        </a:p>
      </dsp:txBody>
      <dsp:txXfrm>
        <a:off x="6935329" y="3772168"/>
        <a:ext cx="1197868" cy="918941"/>
      </dsp:txXfrm>
    </dsp:sp>
    <dsp:sp modelId="{7023DC9C-B0CE-4AF3-883B-C2C5EEB06760}">
      <dsp:nvSpPr>
        <dsp:cNvPr id="0" name=""/>
        <dsp:cNvSpPr/>
      </dsp:nvSpPr>
      <dsp:spPr>
        <a:xfrm>
          <a:off x="8436330" y="0"/>
          <a:ext cx="1568811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 Adviezen (5:12-22)</a:t>
          </a:r>
        </a:p>
      </dsp:txBody>
      <dsp:txXfrm>
        <a:off x="8436330" y="0"/>
        <a:ext cx="1568811" cy="1490565"/>
      </dsp:txXfrm>
    </dsp:sp>
    <dsp:sp modelId="{9875ADA9-EDF8-4BD2-ACB7-82EE8A4F70F3}">
      <dsp:nvSpPr>
        <dsp:cNvPr id="0" name=""/>
        <dsp:cNvSpPr/>
      </dsp:nvSpPr>
      <dsp:spPr>
        <a:xfrm>
          <a:off x="8593211" y="1491505"/>
          <a:ext cx="1255048" cy="5747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Erken dienden (5:12-13)</a:t>
          </a:r>
          <a:endParaRPr lang="nl-NL" sz="1100" kern="1200" dirty="0"/>
        </a:p>
      </dsp:txBody>
      <dsp:txXfrm>
        <a:off x="8610046" y="1508340"/>
        <a:ext cx="1221378" cy="541122"/>
      </dsp:txXfrm>
    </dsp:sp>
    <dsp:sp modelId="{59C552AE-91D3-4624-A7D7-A59B59986D06}">
      <dsp:nvSpPr>
        <dsp:cNvPr id="0" name=""/>
        <dsp:cNvSpPr/>
      </dsp:nvSpPr>
      <dsp:spPr>
        <a:xfrm>
          <a:off x="8593211" y="2154727"/>
          <a:ext cx="1255048" cy="5747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Zorg voor elkaar (5:14-15)</a:t>
          </a:r>
          <a:endParaRPr lang="nl-NL" sz="1100" kern="1200" dirty="0"/>
        </a:p>
      </dsp:txBody>
      <dsp:txXfrm>
        <a:off x="8610046" y="2171562"/>
        <a:ext cx="1221378" cy="541122"/>
      </dsp:txXfrm>
    </dsp:sp>
    <dsp:sp modelId="{4C6970FF-D2B3-4379-9119-A1C4812E58D7}">
      <dsp:nvSpPr>
        <dsp:cNvPr id="0" name=""/>
        <dsp:cNvSpPr/>
      </dsp:nvSpPr>
      <dsp:spPr>
        <a:xfrm>
          <a:off x="8593211" y="2817948"/>
          <a:ext cx="1255048" cy="5747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Bid in vreugde en dank</a:t>
          </a:r>
          <a:br>
            <a:rPr lang="nl-BE" sz="1100" kern="1200" dirty="0"/>
          </a:br>
          <a:r>
            <a:rPr lang="nl-BE" sz="1100" kern="1200" dirty="0"/>
            <a:t>(5:16-18)</a:t>
          </a:r>
          <a:endParaRPr lang="nl-NL" sz="1100" kern="1200" dirty="0"/>
        </a:p>
      </dsp:txBody>
      <dsp:txXfrm>
        <a:off x="8610046" y="2834783"/>
        <a:ext cx="1221378" cy="541122"/>
      </dsp:txXfrm>
    </dsp:sp>
    <dsp:sp modelId="{E2FB3D18-2927-4F10-BFF5-D0B591B4B2DA}">
      <dsp:nvSpPr>
        <dsp:cNvPr id="0" name=""/>
        <dsp:cNvSpPr/>
      </dsp:nvSpPr>
      <dsp:spPr>
        <a:xfrm>
          <a:off x="8593211" y="3481170"/>
          <a:ext cx="1255048" cy="5747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100" kern="1200" dirty="0"/>
            <a:t>Onderzoek zorgvuldig</a:t>
          </a:r>
          <a:br>
            <a:rPr lang="nl-BE" sz="1100" kern="1200" dirty="0"/>
          </a:br>
          <a:r>
            <a:rPr lang="nl-BE" sz="1100" kern="1200" dirty="0"/>
            <a:t>(5:19-22)</a:t>
          </a:r>
          <a:endParaRPr lang="nl-NL" sz="1100" kern="1200" dirty="0"/>
        </a:p>
      </dsp:txBody>
      <dsp:txXfrm>
        <a:off x="8610046" y="3498005"/>
        <a:ext cx="1221378" cy="541122"/>
      </dsp:txXfrm>
    </dsp:sp>
    <dsp:sp modelId="{B3CBFF85-2B8F-4DB4-BE0B-C40CA7D36F79}">
      <dsp:nvSpPr>
        <dsp:cNvPr id="0" name=""/>
        <dsp:cNvSpPr/>
      </dsp:nvSpPr>
      <dsp:spPr>
        <a:xfrm>
          <a:off x="8593211" y="4144392"/>
          <a:ext cx="1255048" cy="57479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Slotwoord</a:t>
          </a:r>
          <a:br>
            <a:rPr lang="nl-NL" sz="1100" kern="1200" dirty="0"/>
          </a:br>
          <a:r>
            <a:rPr lang="nl-NL" sz="1100" kern="1200" dirty="0"/>
            <a:t>(5:23-28)</a:t>
          </a:r>
        </a:p>
      </dsp:txBody>
      <dsp:txXfrm>
        <a:off x="8610046" y="4161227"/>
        <a:ext cx="1221378" cy="5411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C98E0-B6AA-4F80-8807-CCE8ED40552A}">
      <dsp:nvSpPr>
        <dsp:cNvPr id="0" name=""/>
        <dsp:cNvSpPr/>
      </dsp:nvSpPr>
      <dsp:spPr>
        <a:xfrm>
          <a:off x="1221" y="0"/>
          <a:ext cx="3176720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900" kern="1200" dirty="0"/>
            <a:t>Groet en dank (1:1-12)</a:t>
          </a:r>
        </a:p>
      </dsp:txBody>
      <dsp:txXfrm>
        <a:off x="1221" y="0"/>
        <a:ext cx="3176720" cy="1490565"/>
      </dsp:txXfrm>
    </dsp:sp>
    <dsp:sp modelId="{09861C90-50AA-468A-B679-A4DF5B801263}">
      <dsp:nvSpPr>
        <dsp:cNvPr id="0" name=""/>
        <dsp:cNvSpPr/>
      </dsp:nvSpPr>
      <dsp:spPr>
        <a:xfrm>
          <a:off x="318893" y="1490686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 err="1"/>
            <a:t>Groet</a:t>
          </a:r>
          <a:r>
            <a:rPr lang="fr-FR" sz="1200" kern="1200" dirty="0"/>
            <a:t> (1:1-2)</a:t>
          </a:r>
          <a:endParaRPr lang="nl-NL" sz="1200" kern="1200" dirty="0"/>
        </a:p>
      </dsp:txBody>
      <dsp:txXfrm>
        <a:off x="340093" y="1511886"/>
        <a:ext cx="2498976" cy="681412"/>
      </dsp:txXfrm>
    </dsp:sp>
    <dsp:sp modelId="{03A277B0-A58A-4FFE-9250-CD4C8480BD57}">
      <dsp:nvSpPr>
        <dsp:cNvPr id="0" name=""/>
        <dsp:cNvSpPr/>
      </dsp:nvSpPr>
      <dsp:spPr>
        <a:xfrm>
          <a:off x="318893" y="2325854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Volharding ondanks vervolgingen</a:t>
          </a:r>
          <a:endParaRPr lang="nl-NL" sz="1200" kern="1200" dirty="0"/>
        </a:p>
      </dsp:txBody>
      <dsp:txXfrm>
        <a:off x="340093" y="2347054"/>
        <a:ext cx="2498976" cy="681412"/>
      </dsp:txXfrm>
    </dsp:sp>
    <dsp:sp modelId="{DC9262D8-5652-4C9A-B3CE-13F442ECCB90}">
      <dsp:nvSpPr>
        <dsp:cNvPr id="0" name=""/>
        <dsp:cNvSpPr/>
      </dsp:nvSpPr>
      <dsp:spPr>
        <a:xfrm>
          <a:off x="318893" y="3161022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Bewijst je waardigheid voor Gods koninkrijk</a:t>
          </a:r>
          <a:endParaRPr lang="nl-NL" sz="1200" kern="1200" dirty="0"/>
        </a:p>
      </dsp:txBody>
      <dsp:txXfrm>
        <a:off x="340093" y="3182222"/>
        <a:ext cx="2498976" cy="681412"/>
      </dsp:txXfrm>
    </dsp:sp>
    <dsp:sp modelId="{A5198010-3162-4DB1-BA33-9A3603BC4E23}">
      <dsp:nvSpPr>
        <dsp:cNvPr id="0" name=""/>
        <dsp:cNvSpPr/>
      </dsp:nvSpPr>
      <dsp:spPr>
        <a:xfrm>
          <a:off x="318893" y="3996190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God zal straks rechtvaardig oordelen</a:t>
          </a:r>
          <a:endParaRPr lang="nl-NL" sz="1200" kern="1200" dirty="0"/>
        </a:p>
      </dsp:txBody>
      <dsp:txXfrm>
        <a:off x="340093" y="4017390"/>
        <a:ext cx="2498976" cy="681412"/>
      </dsp:txXfrm>
    </dsp:sp>
    <dsp:sp modelId="{DBF34905-BE55-4250-B45D-598DF79B5E5D}">
      <dsp:nvSpPr>
        <dsp:cNvPr id="0" name=""/>
        <dsp:cNvSpPr/>
      </dsp:nvSpPr>
      <dsp:spPr>
        <a:xfrm>
          <a:off x="3416195" y="0"/>
          <a:ext cx="3176720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 dirty="0"/>
            <a:t>De dag van de Heer (2:1-12)</a:t>
          </a:r>
          <a:endParaRPr lang="nl-NL" sz="3900" kern="1200" dirty="0"/>
        </a:p>
      </dsp:txBody>
      <dsp:txXfrm>
        <a:off x="3416195" y="0"/>
        <a:ext cx="3176720" cy="1490565"/>
      </dsp:txXfrm>
    </dsp:sp>
    <dsp:sp modelId="{CD53DCFD-57CE-4E2F-B358-DC226882ED72}">
      <dsp:nvSpPr>
        <dsp:cNvPr id="0" name=""/>
        <dsp:cNvSpPr/>
      </dsp:nvSpPr>
      <dsp:spPr>
        <a:xfrm>
          <a:off x="3733867" y="1490686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Er komt verwarring (2:1-2)</a:t>
          </a:r>
          <a:endParaRPr lang="nl-NL" sz="1200" kern="1200" dirty="0"/>
        </a:p>
      </dsp:txBody>
      <dsp:txXfrm>
        <a:off x="3755067" y="1511886"/>
        <a:ext cx="2498976" cy="681412"/>
      </dsp:txXfrm>
    </dsp:sp>
    <dsp:sp modelId="{EA47C1BF-2CC7-4AEB-A3DC-E46563004895}">
      <dsp:nvSpPr>
        <dsp:cNvPr id="0" name=""/>
        <dsp:cNvSpPr/>
      </dsp:nvSpPr>
      <dsp:spPr>
        <a:xfrm>
          <a:off x="3733867" y="2325854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Voor de dag van de Heer:</a:t>
          </a:r>
          <a:br>
            <a:rPr lang="nl-BE" sz="1200" kern="1200" dirty="0"/>
          </a:br>
          <a:r>
            <a:rPr lang="nl-BE" sz="1200" kern="1200" dirty="0"/>
            <a:t>...komt de afval (2:3b)</a:t>
          </a:r>
          <a:endParaRPr lang="nl-NL" sz="1200" kern="1200" dirty="0"/>
        </a:p>
      </dsp:txBody>
      <dsp:txXfrm>
        <a:off x="3755067" y="2347054"/>
        <a:ext cx="2498976" cy="681412"/>
      </dsp:txXfrm>
    </dsp:sp>
    <dsp:sp modelId="{7A1722BA-85A7-4B62-B7A0-1019C4D9248E}">
      <dsp:nvSpPr>
        <dsp:cNvPr id="0" name=""/>
        <dsp:cNvSpPr/>
      </dsp:nvSpPr>
      <dsp:spPr>
        <a:xfrm>
          <a:off x="3733867" y="3161022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…de wetteloze (2:3-9). Die verzet zich tegen God, zet zich in de tempel, stelt zich voor als God, misleidt velen </a:t>
          </a:r>
          <a:endParaRPr lang="nl-NL" sz="1200" kern="1200" dirty="0"/>
        </a:p>
      </dsp:txBody>
      <dsp:txXfrm>
        <a:off x="3755067" y="3182222"/>
        <a:ext cx="2498976" cy="681412"/>
      </dsp:txXfrm>
    </dsp:sp>
    <dsp:sp modelId="{E6289F27-C526-4D77-B3F6-7C233550535D}">
      <dsp:nvSpPr>
        <dsp:cNvPr id="0" name=""/>
        <dsp:cNvSpPr/>
      </dsp:nvSpPr>
      <dsp:spPr>
        <a:xfrm>
          <a:off x="3733867" y="3996190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Dank en gebed (2:13-17)</a:t>
          </a:r>
        </a:p>
      </dsp:txBody>
      <dsp:txXfrm>
        <a:off x="3755067" y="4017390"/>
        <a:ext cx="2498976" cy="681412"/>
      </dsp:txXfrm>
    </dsp:sp>
    <dsp:sp modelId="{63674D86-60EB-4096-BF9C-236DC1290432}">
      <dsp:nvSpPr>
        <dsp:cNvPr id="0" name=""/>
        <dsp:cNvSpPr/>
      </dsp:nvSpPr>
      <dsp:spPr>
        <a:xfrm>
          <a:off x="6831170" y="0"/>
          <a:ext cx="3176720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900" kern="1200" dirty="0"/>
            <a:t>Advies en slot </a:t>
          </a:r>
          <a:r>
            <a:rPr lang="nl-NL" sz="3900" kern="1200"/>
            <a:t>(3:1-18)</a:t>
          </a:r>
          <a:endParaRPr lang="nl-NL" sz="3900" kern="1200" dirty="0"/>
        </a:p>
      </dsp:txBody>
      <dsp:txXfrm>
        <a:off x="6831170" y="0"/>
        <a:ext cx="3176720" cy="1490565"/>
      </dsp:txXfrm>
    </dsp:sp>
    <dsp:sp modelId="{C7249205-7633-471F-B159-932824EF3D90}">
      <dsp:nvSpPr>
        <dsp:cNvPr id="0" name=""/>
        <dsp:cNvSpPr/>
      </dsp:nvSpPr>
      <dsp:spPr>
        <a:xfrm>
          <a:off x="7148842" y="1490686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Gebed voor de verkondiging (3:1-2a)</a:t>
          </a:r>
          <a:endParaRPr lang="nl-NL" sz="1200" kern="1200" dirty="0"/>
        </a:p>
      </dsp:txBody>
      <dsp:txXfrm>
        <a:off x="7170042" y="1511886"/>
        <a:ext cx="2498976" cy="681412"/>
      </dsp:txXfrm>
    </dsp:sp>
    <dsp:sp modelId="{D47DC532-2986-4F21-A3AF-7C47EA7B5AC8}">
      <dsp:nvSpPr>
        <dsp:cNvPr id="0" name=""/>
        <dsp:cNvSpPr/>
      </dsp:nvSpPr>
      <dsp:spPr>
        <a:xfrm>
          <a:off x="7148842" y="2325854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Gebrek aan trouw (3:2b-5)</a:t>
          </a:r>
          <a:endParaRPr lang="nl-NL" sz="1200" kern="1200" dirty="0"/>
        </a:p>
      </dsp:txBody>
      <dsp:txXfrm>
        <a:off x="7170042" y="2347054"/>
        <a:ext cx="2498976" cy="681412"/>
      </dsp:txXfrm>
    </dsp:sp>
    <dsp:sp modelId="{A500BCC6-7FB8-425E-A309-1BE2319C34BE}">
      <dsp:nvSpPr>
        <dsp:cNvPr id="0" name=""/>
        <dsp:cNvSpPr/>
      </dsp:nvSpPr>
      <dsp:spPr>
        <a:xfrm>
          <a:off x="7148842" y="3161022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Misbruik (3:6-15).</a:t>
          </a:r>
          <a:endParaRPr lang="nl-NL" sz="1200" kern="1200" dirty="0"/>
        </a:p>
      </dsp:txBody>
      <dsp:txXfrm>
        <a:off x="7170042" y="3182222"/>
        <a:ext cx="2498976" cy="681412"/>
      </dsp:txXfrm>
    </dsp:sp>
    <dsp:sp modelId="{FED4DA2A-BBD6-4E6F-8F9A-959F9211C129}">
      <dsp:nvSpPr>
        <dsp:cNvPr id="0" name=""/>
        <dsp:cNvSpPr/>
      </dsp:nvSpPr>
      <dsp:spPr>
        <a:xfrm>
          <a:off x="7148842" y="3996190"/>
          <a:ext cx="2541376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Zegen en slot (3:16-18)</a:t>
          </a:r>
        </a:p>
      </dsp:txBody>
      <dsp:txXfrm>
        <a:off x="7170042" y="4017390"/>
        <a:ext cx="2498976" cy="681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8161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388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285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7517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733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3782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575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584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20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727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870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7741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57459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6217" y="607220"/>
            <a:ext cx="4154011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300" dirty="0"/>
              <a:t>1-2 Tessalonika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06217" y="3393370"/>
            <a:ext cx="4154011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" r="-2" b="-2"/>
          <a:stretch>
            <a:fillRect/>
          </a:stretch>
        </p:blipFill>
        <p:spPr bwMode="auto">
          <a:xfrm>
            <a:off x="20" y="10"/>
            <a:ext cx="500457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A302A7-A252-C821-E036-F140DF5D3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7463B025-2EC9-92EE-60A6-0E3CCBF23B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188981"/>
              </p:ext>
            </p:extLst>
          </p:nvPr>
        </p:nvGraphicFramePr>
        <p:xfrm>
          <a:off x="698500" y="270380"/>
          <a:ext cx="8763000" cy="2146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598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7AB9E6E5-5D44-2E5E-A994-AB53DB500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061346"/>
              </p:ext>
            </p:extLst>
          </p:nvPr>
        </p:nvGraphicFramePr>
        <p:xfrm>
          <a:off x="39440" y="697260"/>
          <a:ext cx="1000911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6F526455-339A-FE32-0EAF-E019229FB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78" y="49188"/>
            <a:ext cx="8763000" cy="648072"/>
          </a:xfrm>
        </p:spPr>
        <p:txBody>
          <a:bodyPr>
            <a:normAutofit/>
          </a:bodyPr>
          <a:lstStyle/>
          <a:p>
            <a:r>
              <a:rPr lang="nl-BE" dirty="0"/>
              <a:t>1 Tessalonika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0825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7AB9E6E5-5D44-2E5E-A994-AB53DB500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408143"/>
              </p:ext>
            </p:extLst>
          </p:nvPr>
        </p:nvGraphicFramePr>
        <p:xfrm>
          <a:off x="39440" y="697260"/>
          <a:ext cx="1000911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3078A658-382E-E8C0-CCDA-B0B8A0F82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78" y="49188"/>
            <a:ext cx="8763000" cy="648072"/>
          </a:xfrm>
        </p:spPr>
        <p:txBody>
          <a:bodyPr>
            <a:normAutofit/>
          </a:bodyPr>
          <a:lstStyle/>
          <a:p>
            <a:r>
              <a:rPr lang="nl-BE" dirty="0"/>
              <a:t>2 Tessalonika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494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523</TotalTime>
  <Words>317</Words>
  <Application>Microsoft Office PowerPoint</Application>
  <PresentationFormat>Aangepast</PresentationFormat>
  <Paragraphs>62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1-2 Tessalonika</vt:lpstr>
      <vt:lpstr>PowerPoint-presentatie</vt:lpstr>
      <vt:lpstr>1 Tessalonika</vt:lpstr>
      <vt:lpstr>2 Tessalonika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130</cp:revision>
  <dcterms:created xsi:type="dcterms:W3CDTF">2019-09-04T13:46:42Z</dcterms:created>
  <dcterms:modified xsi:type="dcterms:W3CDTF">2025-10-13T13:33:22Z</dcterms:modified>
</cp:coreProperties>
</file>